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9" r:id="rId4"/>
    <p:sldId id="303" r:id="rId5"/>
    <p:sldId id="271" r:id="rId6"/>
    <p:sldId id="280" r:id="rId7"/>
    <p:sldId id="275" r:id="rId8"/>
    <p:sldId id="295" r:id="rId9"/>
    <p:sldId id="296" r:id="rId10"/>
    <p:sldId id="265" r:id="rId11"/>
    <p:sldId id="312" r:id="rId12"/>
    <p:sldId id="264" r:id="rId13"/>
    <p:sldId id="299" r:id="rId14"/>
    <p:sldId id="259" r:id="rId15"/>
    <p:sldId id="300" r:id="rId16"/>
    <p:sldId id="258" r:id="rId17"/>
    <p:sldId id="311" r:id="rId18"/>
    <p:sldId id="263" r:id="rId19"/>
    <p:sldId id="307" r:id="rId20"/>
    <p:sldId id="308" r:id="rId21"/>
    <p:sldId id="260" r:id="rId22"/>
    <p:sldId id="288" r:id="rId23"/>
    <p:sldId id="290" r:id="rId24"/>
    <p:sldId id="291" r:id="rId25"/>
    <p:sldId id="261" r:id="rId26"/>
    <p:sldId id="304" r:id="rId27"/>
    <p:sldId id="305" r:id="rId28"/>
    <p:sldId id="306" r:id="rId29"/>
    <p:sldId id="267" r:id="rId30"/>
    <p:sldId id="309" r:id="rId31"/>
    <p:sldId id="310" r:id="rId32"/>
    <p:sldId id="262" r:id="rId33"/>
    <p:sldId id="297" r:id="rId34"/>
    <p:sldId id="298" r:id="rId35"/>
    <p:sldId id="268" r:id="rId36"/>
    <p:sldId id="281" r:id="rId37"/>
    <p:sldId id="282" r:id="rId38"/>
    <p:sldId id="269" r:id="rId39"/>
    <p:sldId id="302" r:id="rId40"/>
    <p:sldId id="274" r:id="rId41"/>
    <p:sldId id="293" r:id="rId42"/>
    <p:sldId id="294" r:id="rId43"/>
    <p:sldId id="270" r:id="rId44"/>
    <p:sldId id="285" r:id="rId45"/>
    <p:sldId id="284" r:id="rId46"/>
    <p:sldId id="272" r:id="rId47"/>
    <p:sldId id="292" r:id="rId48"/>
    <p:sldId id="273" r:id="rId49"/>
    <p:sldId id="286" r:id="rId50"/>
    <p:sldId id="287" r:id="rId51"/>
    <p:sldId id="277" r:id="rId52"/>
    <p:sldId id="301" r:id="rId53"/>
    <p:sldId id="278" r:id="rId54"/>
    <p:sldId id="266" r:id="rId55"/>
    <p:sldId id="257" r:id="rId56"/>
    <p:sldId id="313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B94E-B0EA-4529-AAEC-E128B1CDE038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91B-91F4-4DF7-B046-39732BBA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78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B94E-B0EA-4529-AAEC-E128B1CDE038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91B-91F4-4DF7-B046-39732BBA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6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B94E-B0EA-4529-AAEC-E128B1CDE038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91B-91F4-4DF7-B046-39732BBA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76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B94E-B0EA-4529-AAEC-E128B1CDE038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91B-91F4-4DF7-B046-39732BBA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8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B94E-B0EA-4529-AAEC-E128B1CDE038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91B-91F4-4DF7-B046-39732BBA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2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B94E-B0EA-4529-AAEC-E128B1CDE038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91B-91F4-4DF7-B046-39732BBA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95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B94E-B0EA-4529-AAEC-E128B1CDE038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91B-91F4-4DF7-B046-39732BBA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5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B94E-B0EA-4529-AAEC-E128B1CDE038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91B-91F4-4DF7-B046-39732BBA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98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B94E-B0EA-4529-AAEC-E128B1CDE038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91B-91F4-4DF7-B046-39732BBA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9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B94E-B0EA-4529-AAEC-E128B1CDE038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91B-91F4-4DF7-B046-39732BBA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2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B94E-B0EA-4529-AAEC-E128B1CDE038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8191B-91F4-4DF7-B046-39732BBA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29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B94E-B0EA-4529-AAEC-E128B1CDE038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191B-91F4-4DF7-B046-39732BBA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80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emf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Паттерны проектирования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«Банды Четырех»</a:t>
            </a:r>
          </a:p>
        </p:txBody>
      </p:sp>
    </p:spTree>
    <p:extLst>
      <p:ext uri="{BB962C8B-B14F-4D97-AF65-F5344CB8AC3E}">
        <p14:creationId xmlns:p14="http://schemas.microsoft.com/office/powerpoint/2010/main" val="362477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  <a:endParaRPr lang="ru-RU" dirty="0"/>
          </a:p>
        </p:txBody>
      </p:sp>
      <p:pic>
        <p:nvPicPr>
          <p:cNvPr id="8194" name="Picture 2" descr="https://habrastorage.org/getpro/habr/post_images/2d6/a9d/443/2d6a9d443800486ed3ba432da9954df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94" y="1825625"/>
            <a:ext cx="102780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19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869" y="367743"/>
            <a:ext cx="3267075" cy="3124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356" y="4356916"/>
            <a:ext cx="3848100" cy="1571625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5990839" y="3273640"/>
            <a:ext cx="123567" cy="123657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9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pic>
        <p:nvPicPr>
          <p:cNvPr id="7170" name="Picture 2" descr="https://habrastorage.org/getpro/habr/post_images/af1/992/b68/af1992b6809a68dd7743f8e7756ad63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94" y="1825625"/>
            <a:ext cx="102780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08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430" y="494528"/>
            <a:ext cx="3571875" cy="1123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068" y="2045043"/>
            <a:ext cx="4333875" cy="4572000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5597611" y="1618478"/>
            <a:ext cx="37070" cy="51924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  <a:endParaRPr lang="ru-RU" dirty="0"/>
          </a:p>
        </p:txBody>
      </p:sp>
      <p:pic>
        <p:nvPicPr>
          <p:cNvPr id="2050" name="Picture 2" descr="https://habrastorage.org/getpro/habr/post_images/cad/355/d48/cad355d48e3b9a2debcad55bc6504be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44" y="1825625"/>
            <a:ext cx="102329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91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242" y="413437"/>
            <a:ext cx="3848100" cy="14097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84" y="2877322"/>
            <a:ext cx="6400800" cy="3105150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5696465" y="1823137"/>
            <a:ext cx="24713" cy="105418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9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  <a:endParaRPr lang="ru-RU" dirty="0"/>
          </a:p>
        </p:txBody>
      </p:sp>
      <p:pic>
        <p:nvPicPr>
          <p:cNvPr id="1026" name="Picture 2" descr="https://habrastorage.org/getpro/habr/post_images/ec8/3ef/362/ec83ef3621e0dbe56bed96e3c272e3f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03" y="1825625"/>
            <a:ext cx="103525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3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954" y="833052"/>
            <a:ext cx="3114675" cy="990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2" y="2561838"/>
            <a:ext cx="6886575" cy="3019425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3216488" y="4282132"/>
            <a:ext cx="1124466" cy="89534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2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  <a:endParaRPr lang="ru-RU" dirty="0"/>
          </a:p>
        </p:txBody>
      </p:sp>
      <p:pic>
        <p:nvPicPr>
          <p:cNvPr id="6146" name="Picture 2" descr="https://habrastorage.org/getpro/habr/post_images/8d8/303/cdb/8d8303cdbc70de33f376454c2eb6934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77" y="1825625"/>
            <a:ext cx="100736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423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94" y="477419"/>
            <a:ext cx="4133850" cy="1104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03" y="2253573"/>
            <a:ext cx="6257925" cy="4200525"/>
          </a:xfrm>
          <a:prstGeom prst="rect">
            <a:avLst/>
          </a:prstGeom>
        </p:spPr>
      </p:pic>
      <p:cxnSp>
        <p:nvCxnSpPr>
          <p:cNvPr id="6" name="Прямая со стрелкой 5"/>
          <p:cNvCxnSpPr>
            <a:stCxn id="4" idx="2"/>
            <a:endCxn id="5" idx="0"/>
          </p:cNvCxnSpPr>
          <p:nvPr/>
        </p:nvCxnSpPr>
        <p:spPr>
          <a:xfrm>
            <a:off x="3893019" y="1582319"/>
            <a:ext cx="358347" cy="67125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22A12DB-6FC0-4704-8B5B-0F682E832C1E}"/>
              </a:ext>
            </a:extLst>
          </p:cNvPr>
          <p:cNvGrpSpPr/>
          <p:nvPr/>
        </p:nvGrpSpPr>
        <p:grpSpPr>
          <a:xfrm>
            <a:off x="7806430" y="367068"/>
            <a:ext cx="4323426" cy="3773010"/>
            <a:chOff x="7572652" y="852256"/>
            <a:chExt cx="4323426" cy="377301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14A4A2-6D56-4C5C-B45D-D7E82CC5BC6D}"/>
                </a:ext>
              </a:extLst>
            </p:cNvPr>
            <p:cNvSpPr/>
            <p:nvPr/>
          </p:nvSpPr>
          <p:spPr>
            <a:xfrm>
              <a:off x="7572652" y="852256"/>
              <a:ext cx="4323426" cy="37730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BA5883-B8AC-403A-A11B-733FF8EB5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9421" y="921075"/>
              <a:ext cx="4169888" cy="3630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80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</a:t>
            </a:r>
            <a:endParaRPr lang="ru-RU" dirty="0"/>
          </a:p>
        </p:txBody>
      </p:sp>
      <p:pic>
        <p:nvPicPr>
          <p:cNvPr id="19458" name="Picture 2" descr="https://habrastorage.org/getpro/habr/post_images/049/2df/3bf/0492df3bf1fc55c520276c618815298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2647"/>
            <a:ext cx="10515600" cy="401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01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508" y="205560"/>
            <a:ext cx="5334000" cy="20478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5" y="2551155"/>
            <a:ext cx="6143625" cy="19431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213" y="2567374"/>
            <a:ext cx="5257800" cy="1581150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4238368" y="2100649"/>
            <a:ext cx="543698" cy="46672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758" y="4984278"/>
            <a:ext cx="4857750" cy="1695450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 flipH="1">
            <a:off x="7389341" y="3968193"/>
            <a:ext cx="1114167" cy="113514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645758" y="4272541"/>
            <a:ext cx="1432869" cy="83080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94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  <a:endParaRPr lang="ru-RU" dirty="0"/>
          </a:p>
        </p:txBody>
      </p:sp>
      <p:pic>
        <p:nvPicPr>
          <p:cNvPr id="3074" name="Picture 2" descr="https://habrastorage.org/getpro/habr/post_images/0b9/09b/8fb/0b909b8fbe9fa7d4c02225c2004cb12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94" y="1825625"/>
            <a:ext cx="102780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4" y="473161"/>
            <a:ext cx="4924425" cy="6477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969" y="375336"/>
            <a:ext cx="5619750" cy="60579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25" y="3268362"/>
            <a:ext cx="3648075" cy="1762125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5177481" y="914400"/>
            <a:ext cx="1025611" cy="6178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4436076" y="3268362"/>
            <a:ext cx="1767016" cy="73522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4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30" y="340067"/>
            <a:ext cx="6067425" cy="46767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797" y="994720"/>
            <a:ext cx="3771900" cy="2743200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6251147" y="2409568"/>
            <a:ext cx="1632464" cy="3442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237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2" y="95250"/>
            <a:ext cx="6962775" cy="6667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787775-7772-4A02-97AE-0ECF3A36E476}"/>
              </a:ext>
            </a:extLst>
          </p:cNvPr>
          <p:cNvSpPr/>
          <p:nvPr/>
        </p:nvSpPr>
        <p:spPr>
          <a:xfrm>
            <a:off x="7403977" y="257452"/>
            <a:ext cx="4607510" cy="2841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054C9-722E-4B8E-B501-7DDBDA038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554" y="257452"/>
            <a:ext cx="4785064" cy="284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25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ru-RU" dirty="0"/>
          </a:p>
        </p:txBody>
      </p:sp>
      <p:pic>
        <p:nvPicPr>
          <p:cNvPr id="4098" name="Picture 2" descr="https://habrastorage.org/getpro/habr/post_images/4fb/72c/31e/4fb72c31e718d89f6cefb97af767b6e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9" y="1825625"/>
            <a:ext cx="100409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497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27" y="557085"/>
            <a:ext cx="2857500" cy="1295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27" y="197708"/>
            <a:ext cx="5267325" cy="65436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14" y="5543292"/>
            <a:ext cx="3648075" cy="10477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614" y="2571493"/>
            <a:ext cx="3629025" cy="2771775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>
            <a:off x="3781168" y="1297459"/>
            <a:ext cx="2533135" cy="22242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4238368" y="3348681"/>
            <a:ext cx="2075935" cy="46955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337222" y="4633784"/>
            <a:ext cx="1977081" cy="113682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596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31" y="1367457"/>
            <a:ext cx="4486275" cy="31718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70136F-5358-4C54-B68A-46B3CB156001}"/>
              </a:ext>
            </a:extLst>
          </p:cNvPr>
          <p:cNvSpPr/>
          <p:nvPr/>
        </p:nvSpPr>
        <p:spPr>
          <a:xfrm>
            <a:off x="6287303" y="1493322"/>
            <a:ext cx="5177776" cy="26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78C8C-D095-43D6-B522-E4C2F7E59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02" y="1493322"/>
            <a:ext cx="5177776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12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062938"/>
            <a:ext cx="5686425" cy="38671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5" y="309820"/>
            <a:ext cx="64674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6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  <a:endParaRPr lang="ru-RU" dirty="0"/>
          </a:p>
        </p:txBody>
      </p:sp>
      <p:pic>
        <p:nvPicPr>
          <p:cNvPr id="10242" name="Picture 2" descr="https://habrastorage.org/getpro/habr/post_images/ecb/a77/f17/ecba77f1762c4e96b5b468810bf9edb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55" y="1825625"/>
            <a:ext cx="974409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75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  <a:endParaRPr lang="ru-RU" dirty="0"/>
          </a:p>
        </p:txBody>
      </p:sp>
      <p:pic>
        <p:nvPicPr>
          <p:cNvPr id="22530" name="Picture 2" descr="https://habrastorage.org/getpro/habr/post_images/f80/871/aaf/f80871aaf46238adcc0cd2468f19a4c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9" y="2488321"/>
            <a:ext cx="9622702" cy="302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986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59" y="389366"/>
            <a:ext cx="4000500" cy="7905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59" y="4541109"/>
            <a:ext cx="3781425" cy="1485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25" y="1792952"/>
            <a:ext cx="3581400" cy="10191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969" y="1670480"/>
            <a:ext cx="3590925" cy="1885950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4053016" y="1179941"/>
            <a:ext cx="1235676" cy="85892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6610865" y="1050324"/>
            <a:ext cx="877330" cy="62015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053016" y="2718487"/>
            <a:ext cx="790833" cy="182262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6610865" y="3556431"/>
            <a:ext cx="1225894" cy="98467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68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399" y="437635"/>
            <a:ext cx="4410075" cy="32099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23" y="4475080"/>
            <a:ext cx="3933825" cy="1438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9FB93D-5338-4696-8208-32121BCA8F52}"/>
              </a:ext>
            </a:extLst>
          </p:cNvPr>
          <p:cNvSpPr/>
          <p:nvPr/>
        </p:nvSpPr>
        <p:spPr>
          <a:xfrm>
            <a:off x="7218750" y="437636"/>
            <a:ext cx="4288463" cy="4311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5E38D-7CFF-4066-B7C3-A296B0533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750" y="437635"/>
            <a:ext cx="4288463" cy="431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2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  <a:endParaRPr lang="ru-RU" dirty="0"/>
          </a:p>
        </p:txBody>
      </p:sp>
      <p:pic>
        <p:nvPicPr>
          <p:cNvPr id="5122" name="Picture 2" descr="https://habrastorage.org/getpro/habr/post_images/9f8/d89/5ce/9f8d895cef478a88a9c990802d733f2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8" y="1825625"/>
            <a:ext cx="102842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857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220" y="1531594"/>
            <a:ext cx="27813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25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85" y="879838"/>
            <a:ext cx="3705225" cy="26384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85" y="3792107"/>
            <a:ext cx="5524500" cy="25527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795" y="3977844"/>
            <a:ext cx="5514975" cy="21812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061" y="376881"/>
            <a:ext cx="5267325" cy="2733675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3904735" y="1483455"/>
            <a:ext cx="1685304" cy="7155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4747387" y="2986921"/>
            <a:ext cx="1157598" cy="990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7939806" y="2830692"/>
            <a:ext cx="1025611" cy="124127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593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  <a:endParaRPr lang="ru-RU" dirty="0"/>
          </a:p>
        </p:txBody>
      </p:sp>
      <p:pic>
        <p:nvPicPr>
          <p:cNvPr id="11266" name="Picture 2" descr="https://habrastorage.org/getpro/habr/post_images/4ae/931/8d8/4ae9318d8b986cf4efada94b9de5476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32" y="1825625"/>
            <a:ext cx="100513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05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79" y="893793"/>
            <a:ext cx="7134225" cy="1095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87" y="3012363"/>
            <a:ext cx="3590925" cy="1952625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>
            <a:off x="3620290" y="1770255"/>
            <a:ext cx="1" cy="140867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B76948-4AA1-48DA-BCC5-4CB80F094451}"/>
              </a:ext>
            </a:extLst>
          </p:cNvPr>
          <p:cNvSpPr/>
          <p:nvPr/>
        </p:nvSpPr>
        <p:spPr>
          <a:xfrm>
            <a:off x="8340140" y="1166321"/>
            <a:ext cx="3329982" cy="3798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75B4A-59D1-488A-9EAA-C7796716E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140" y="1166321"/>
            <a:ext cx="3329982" cy="379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3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195" y="1995097"/>
            <a:ext cx="7581900" cy="4714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54"/>
            <a:ext cx="3829050" cy="2238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535" y="30954"/>
            <a:ext cx="6896100" cy="18002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62" y="4047092"/>
            <a:ext cx="3590925" cy="1952625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3388325" y="1426738"/>
            <a:ext cx="2075935" cy="373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3200400" y="5140411"/>
            <a:ext cx="2132054" cy="56879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430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</a:t>
            </a:r>
            <a:endParaRPr lang="ru-RU" dirty="0"/>
          </a:p>
        </p:txBody>
      </p:sp>
      <p:pic>
        <p:nvPicPr>
          <p:cNvPr id="12290" name="Picture 2" descr="https://habrastorage.org/getpro/habr/post_images/3c3/c0f/87d/3c3c0f87d7e200b0b383223e547c7f4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0" y="1825625"/>
            <a:ext cx="9947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44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2" y="2013637"/>
            <a:ext cx="4572000" cy="1866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134" y="123825"/>
            <a:ext cx="6419850" cy="6734175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4843849" y="2879124"/>
            <a:ext cx="926756" cy="14828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71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421" y="722355"/>
            <a:ext cx="3038475" cy="495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205" y="2550125"/>
            <a:ext cx="7467600" cy="2400300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5511114" y="1217655"/>
            <a:ext cx="10985" cy="133247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964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  <a:endParaRPr lang="ru-RU" dirty="0"/>
          </a:p>
        </p:txBody>
      </p:sp>
      <p:pic>
        <p:nvPicPr>
          <p:cNvPr id="17410" name="Picture 2" descr="https://habrastorage.org/getpro/habr/post_images/15c/27c/26e/15c27c26e08f1936e3f73089ecac3d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96" y="1825625"/>
            <a:ext cx="104986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007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8" y="927914"/>
            <a:ext cx="5838825" cy="8286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60" y="3806266"/>
            <a:ext cx="3743325" cy="1000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039" y="3563379"/>
            <a:ext cx="4676775" cy="1485900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3175686" y="1756589"/>
            <a:ext cx="259492" cy="204967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670854" y="4306328"/>
            <a:ext cx="1589516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827C2EA-2DC9-4530-8CE0-FC820192B701}"/>
              </a:ext>
            </a:extLst>
          </p:cNvPr>
          <p:cNvSpPr/>
          <p:nvPr/>
        </p:nvSpPr>
        <p:spPr>
          <a:xfrm>
            <a:off x="8167457" y="106532"/>
            <a:ext cx="3836886" cy="310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951C3-9D9D-41E5-93BA-743F40545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0417" y="148390"/>
            <a:ext cx="3833926" cy="305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3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928" y="1101554"/>
            <a:ext cx="53911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56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  <a:endParaRPr lang="ru-RU" dirty="0"/>
          </a:p>
        </p:txBody>
      </p:sp>
      <p:pic>
        <p:nvPicPr>
          <p:cNvPr id="13314" name="Picture 2" descr="https://habrastorage.org/getpro/habr/post_images/a37/91c/32c/a3791c32c219678bc6549b012747497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82" y="1825625"/>
            <a:ext cx="102348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14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989892" y="3347343"/>
            <a:ext cx="9652107" cy="3019425"/>
            <a:chOff x="804540" y="752424"/>
            <a:chExt cx="9652107" cy="301942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540" y="1581098"/>
              <a:ext cx="3667125" cy="1362075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8497" y="752424"/>
              <a:ext cx="4248150" cy="3019425"/>
            </a:xfrm>
            <a:prstGeom prst="rect">
              <a:avLst/>
            </a:prstGeom>
          </p:spPr>
        </p:pic>
        <p:cxnSp>
          <p:nvCxnSpPr>
            <p:cNvPr id="6" name="Прямая со стрелкой 5"/>
            <p:cNvCxnSpPr/>
            <p:nvPr/>
          </p:nvCxnSpPr>
          <p:spPr>
            <a:xfrm flipH="1">
              <a:off x="4015493" y="2262135"/>
              <a:ext cx="2545945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971" y="619896"/>
            <a:ext cx="50006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13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10" y="267216"/>
            <a:ext cx="5819775" cy="31908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124" y="267216"/>
            <a:ext cx="5724525" cy="2895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627" y="4707358"/>
            <a:ext cx="3657600" cy="14001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621" y="4707358"/>
            <a:ext cx="3667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73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</a:t>
            </a:r>
            <a:endParaRPr lang="ru-RU" dirty="0"/>
          </a:p>
        </p:txBody>
      </p:sp>
      <p:pic>
        <p:nvPicPr>
          <p:cNvPr id="15362" name="Picture 2" descr="https://habrastorage.org/getpro/habr/post_images/3c0/75e/525/3c075e525a7ed4aa2f13495a3289e34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37" y="1825625"/>
            <a:ext cx="102173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577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210" y="496458"/>
            <a:ext cx="3657600" cy="1095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92" y="3553854"/>
            <a:ext cx="3562350" cy="1504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565" y="2868054"/>
            <a:ext cx="4600575" cy="287655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3472249" y="1421027"/>
            <a:ext cx="1742303" cy="213282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4287793" y="4585205"/>
            <a:ext cx="2162434" cy="3622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6450227" y="1421027"/>
            <a:ext cx="1445741" cy="144702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46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  <a:endParaRPr lang="ru-RU" dirty="0"/>
          </a:p>
        </p:txBody>
      </p:sp>
      <p:pic>
        <p:nvPicPr>
          <p:cNvPr id="16386" name="Picture 2" descr="https://habrastorage.org/getpro/habr/post_images/16b/2fe/a7f/16b2fea7f7f4dcd14fe2ad0b0bb9bf8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1" y="1825625"/>
            <a:ext cx="104151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7265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3916320" y="586945"/>
            <a:ext cx="3790950" cy="5604947"/>
            <a:chOff x="3965747" y="364523"/>
            <a:chExt cx="3790950" cy="5604947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2947" y="4397845"/>
              <a:ext cx="2876550" cy="15716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5747" y="364523"/>
              <a:ext cx="3790950" cy="3190875"/>
            </a:xfrm>
            <a:prstGeom prst="rect">
              <a:avLst/>
            </a:prstGeom>
          </p:spPr>
        </p:pic>
        <p:cxnSp>
          <p:nvCxnSpPr>
            <p:cNvPr id="6" name="Прямая со стрелкой 5"/>
            <p:cNvCxnSpPr>
              <a:endCxn id="4" idx="0"/>
            </p:cNvCxnSpPr>
            <p:nvPr/>
          </p:nvCxnSpPr>
          <p:spPr>
            <a:xfrm flipH="1">
              <a:off x="5861222" y="3398108"/>
              <a:ext cx="8238" cy="999737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12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  <a:endParaRPr lang="ru-RU" dirty="0"/>
          </a:p>
        </p:txBody>
      </p:sp>
      <p:pic>
        <p:nvPicPr>
          <p:cNvPr id="14338" name="Picture 2" descr="https://habrastorage.org/getpro/habr/post_images/710/505/d1a/710505d1aff5667c97fcb06215faee3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14" y="1825625"/>
            <a:ext cx="102937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7138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9" y="2603799"/>
            <a:ext cx="3543300" cy="10572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724" y="110696"/>
            <a:ext cx="5191125" cy="6648450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3941805" y="3249827"/>
            <a:ext cx="192765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247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ru-RU" dirty="0"/>
          </a:p>
        </p:txBody>
      </p:sp>
      <p:pic>
        <p:nvPicPr>
          <p:cNvPr id="20482" name="Picture 2" descr="https://habrastorage.org/getpro/habr/post_images/a9d/715/4a9/a9d7154a9b7e321a6330ab0c0337c06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4514"/>
            <a:ext cx="10515600" cy="419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5354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713" y="946064"/>
            <a:ext cx="3067050" cy="2000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66" y="737929"/>
            <a:ext cx="3619500" cy="4714875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4399005" y="1902941"/>
            <a:ext cx="1754660" cy="8526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6676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  <a:endParaRPr lang="ru-RU" dirty="0"/>
          </a:p>
        </p:txBody>
      </p:sp>
      <p:pic>
        <p:nvPicPr>
          <p:cNvPr id="21506" name="Picture 2" descr="https://habrastorage.org/getpro/habr/post_images/120/481/32c/12048132c537c1ad342f3fe17647de0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93" y="1825625"/>
            <a:ext cx="102158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000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</a:t>
            </a:r>
            <a:endParaRPr lang="ru-RU" dirty="0"/>
          </a:p>
        </p:txBody>
      </p:sp>
      <p:pic>
        <p:nvPicPr>
          <p:cNvPr id="9218" name="Picture 2" descr="https://habrastorage.org/getpro/habr/post_images/9c4/8eb/8ab/9c48eb8ab34d448fc5886c5c965de09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6750"/>
            <a:ext cx="10515600" cy="38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7847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261" y="1825625"/>
            <a:ext cx="98134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626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73177" y="2571824"/>
            <a:ext cx="92167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/>
              <a:t>???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273664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797" y="335106"/>
            <a:ext cx="3228975" cy="762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359" y="1949722"/>
            <a:ext cx="3943350" cy="1466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859" y="4269188"/>
            <a:ext cx="3752850" cy="2352675"/>
          </a:xfrm>
          <a:prstGeom prst="rect">
            <a:avLst/>
          </a:prstGeom>
        </p:spPr>
      </p:pic>
      <p:cxnSp>
        <p:nvCxnSpPr>
          <p:cNvPr id="9" name="Прямая со стрелкой 8"/>
          <p:cNvCxnSpPr>
            <a:endCxn id="5" idx="0"/>
          </p:cNvCxnSpPr>
          <p:nvPr/>
        </p:nvCxnSpPr>
        <p:spPr>
          <a:xfrm>
            <a:off x="5312034" y="1097106"/>
            <a:ext cx="0" cy="8526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312034" y="3274541"/>
            <a:ext cx="0" cy="109975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74B06DF-2EEA-44BD-BEE7-91B24586EB05}"/>
              </a:ext>
            </a:extLst>
          </p:cNvPr>
          <p:cNvSpPr/>
          <p:nvPr/>
        </p:nvSpPr>
        <p:spPr>
          <a:xfrm>
            <a:off x="8453716" y="335107"/>
            <a:ext cx="3435656" cy="2890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A6866-214F-496B-9D19-9B952A71E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996" y="335106"/>
            <a:ext cx="3418913" cy="28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5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  <a:endParaRPr lang="ru-RU" dirty="0"/>
          </a:p>
        </p:txBody>
      </p:sp>
      <p:pic>
        <p:nvPicPr>
          <p:cNvPr id="18434" name="Picture 2" descr="https://habrastorage.org/getpro/habr/post_images/a79/c7d/d5e/a79c7dd5eaba210f19e194f2b97434d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4761"/>
            <a:ext cx="10515600" cy="4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57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14" y="352167"/>
            <a:ext cx="5172075" cy="533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00" y="2065380"/>
            <a:ext cx="7058025" cy="421005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5560542" y="885567"/>
            <a:ext cx="247134" cy="130157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3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10" y="842061"/>
            <a:ext cx="69246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851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35</Words>
  <Application>Microsoft Office PowerPoint</Application>
  <PresentationFormat>Widescreen</PresentationFormat>
  <Paragraphs>26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Тема Office</vt:lpstr>
      <vt:lpstr>Паттерны проектирования</vt:lpstr>
      <vt:lpstr>Facade</vt:lpstr>
      <vt:lpstr>Singleton</vt:lpstr>
      <vt:lpstr>PowerPoint Presentation</vt:lpstr>
      <vt:lpstr>Abstract Factory</vt:lpstr>
      <vt:lpstr>PowerPoint Presentation</vt:lpstr>
      <vt:lpstr>Factory Method</vt:lpstr>
      <vt:lpstr>PowerPoint Presentation</vt:lpstr>
      <vt:lpstr>PowerPoint Presentation</vt:lpstr>
      <vt:lpstr>Template Method</vt:lpstr>
      <vt:lpstr>PowerPoint Presentation</vt:lpstr>
      <vt:lpstr>Iterator</vt:lpstr>
      <vt:lpstr>PowerPoint Presentation</vt:lpstr>
      <vt:lpstr>Observer</vt:lpstr>
      <vt:lpstr>PowerPoint Presentation</vt:lpstr>
      <vt:lpstr>Chain of Responsibility</vt:lpstr>
      <vt:lpstr>PowerPoint Presentation</vt:lpstr>
      <vt:lpstr>Strategy</vt:lpstr>
      <vt:lpstr>PowerPoint Presentation</vt:lpstr>
      <vt:lpstr>PowerPoint Presentation</vt:lpstr>
      <vt:lpstr>Command</vt:lpstr>
      <vt:lpstr>PowerPoint Presentation</vt:lpstr>
      <vt:lpstr>PowerPoint Presentation</vt:lpstr>
      <vt:lpstr>PowerPoint Presentation</vt:lpstr>
      <vt:lpstr>State</vt:lpstr>
      <vt:lpstr>PowerPoint Presentation</vt:lpstr>
      <vt:lpstr>PowerPoint Presentation</vt:lpstr>
      <vt:lpstr>PowerPoint Presentation</vt:lpstr>
      <vt:lpstr>Visitor</vt:lpstr>
      <vt:lpstr>PowerPoint Presentation</vt:lpstr>
      <vt:lpstr>PowerPoint Presentation</vt:lpstr>
      <vt:lpstr>Interpreter</vt:lpstr>
      <vt:lpstr>PowerPoint Presentation</vt:lpstr>
      <vt:lpstr>PowerPoint Presentation</vt:lpstr>
      <vt:lpstr>Adapter</vt:lpstr>
      <vt:lpstr>PowerPoint Presentation</vt:lpstr>
      <vt:lpstr>PowerPoint Presentation</vt:lpstr>
      <vt:lpstr>Proxy</vt:lpstr>
      <vt:lpstr>PowerPoint Presentation</vt:lpstr>
      <vt:lpstr>Decorator</vt:lpstr>
      <vt:lpstr>PowerPoint Presentation</vt:lpstr>
      <vt:lpstr>PowerPoint Presentation</vt:lpstr>
      <vt:lpstr>Bridge</vt:lpstr>
      <vt:lpstr>PowerPoint Presentation</vt:lpstr>
      <vt:lpstr>PowerPoint Presentation</vt:lpstr>
      <vt:lpstr>Composite</vt:lpstr>
      <vt:lpstr>PowerPoint Presentation</vt:lpstr>
      <vt:lpstr>Builder</vt:lpstr>
      <vt:lpstr>PowerPoint Presentation</vt:lpstr>
      <vt:lpstr>PowerPoint Presentation</vt:lpstr>
      <vt:lpstr>Prototype</vt:lpstr>
      <vt:lpstr>PowerPoint Presentation</vt:lpstr>
      <vt:lpstr>Flyweight</vt:lpstr>
      <vt:lpstr>Mediator</vt:lpstr>
      <vt:lpstr>Memento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Каринский Андрей Олегович</dc:creator>
  <cp:lastModifiedBy>Andrey Karinskiy</cp:lastModifiedBy>
  <cp:revision>80</cp:revision>
  <dcterms:created xsi:type="dcterms:W3CDTF">2017-07-09T18:58:07Z</dcterms:created>
  <dcterms:modified xsi:type="dcterms:W3CDTF">2018-02-28T13:44:11Z</dcterms:modified>
</cp:coreProperties>
</file>