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90" r:id="rId4"/>
    <p:sldId id="258" r:id="rId5"/>
    <p:sldId id="263" r:id="rId6"/>
    <p:sldId id="262" r:id="rId7"/>
    <p:sldId id="268" r:id="rId8"/>
    <p:sldId id="260" r:id="rId9"/>
    <p:sldId id="261" r:id="rId10"/>
    <p:sldId id="264" r:id="rId11"/>
    <p:sldId id="299" r:id="rId12"/>
    <p:sldId id="265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2" r:id="rId23"/>
    <p:sldId id="277" r:id="rId24"/>
    <p:sldId id="278" r:id="rId25"/>
    <p:sldId id="293" r:id="rId26"/>
    <p:sldId id="291" r:id="rId27"/>
    <p:sldId id="280" r:id="rId28"/>
    <p:sldId id="294" r:id="rId29"/>
    <p:sldId id="281" r:id="rId30"/>
    <p:sldId id="295" r:id="rId31"/>
    <p:sldId id="282" r:id="rId32"/>
    <p:sldId id="286" r:id="rId33"/>
    <p:sldId id="283" r:id="rId34"/>
    <p:sldId id="302" r:id="rId35"/>
    <p:sldId id="284" r:id="rId36"/>
    <p:sldId id="285" r:id="rId37"/>
    <p:sldId id="297" r:id="rId38"/>
    <p:sldId id="288" r:id="rId39"/>
    <p:sldId id="298" r:id="rId40"/>
    <p:sldId id="289" r:id="rId41"/>
    <p:sldId id="300" r:id="rId42"/>
    <p:sldId id="30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DA332-DEFA-40E5-9E24-152F48BB7A96}" type="datetimeFigureOut">
              <a:rPr lang="ru-RU"/>
              <a:t>16.02.2018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885ED-BBD5-4964-9C35-463303F18B9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25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8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3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2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6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7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2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4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2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69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2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95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003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0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1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4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4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4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96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75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16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22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481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741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27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234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35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9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6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1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4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6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9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885ED-BBD5-4964-9C35-463303F18B97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BA5E-B864-48E8-AF72-3650CC4DFBAF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8347-1BF9-46AE-9AEA-2B2B97F439CD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9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E157-4AFF-471F-AFBA-E479324D03EF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6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38F4-7006-4E21-88BE-C50569147247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580C-D483-4EDB-9865-1C8844EA30BB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7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5B72-D2BC-48AA-8094-D36A3122DD2F}" type="datetime1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7FA6-0B4E-4910-B3BD-C741988615CD}" type="datetime1">
              <a:rPr lang="ru-RU" smtClean="0"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4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090A-5D17-47D8-AC40-219112FAD7A1}" type="datetime1">
              <a:rPr lang="ru-RU" smtClean="0"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769-9B8C-4456-B43E-4324643A6E7F}" type="datetime1">
              <a:rPr lang="ru-RU" smtClean="0"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3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6EC3-C2CD-4431-8FE0-A16B5D2F26DC}" type="datetime1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0DF1-E244-4BDF-91DB-D316B2CD8F00}" type="datetime1">
              <a:rPr lang="ru-RU" smtClean="0"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4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A37D-4F69-48B4-9976-406868499763}" type="datetime1">
              <a:rPr lang="ru-RU" smtClean="0"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A1F7-AE3F-4710-8009-5A200CBB0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146039" y="1315618"/>
            <a:ext cx="7847046" cy="3800782"/>
            <a:chOff x="2174032" y="1166325"/>
            <a:chExt cx="7847046" cy="3800782"/>
          </a:xfrm>
        </p:grpSpPr>
        <p:sp>
          <p:nvSpPr>
            <p:cNvPr id="5" name="TextBox 4"/>
            <p:cNvSpPr txBox="1"/>
            <p:nvPr/>
          </p:nvSpPr>
          <p:spPr>
            <a:xfrm>
              <a:off x="2174032" y="1166325"/>
              <a:ext cx="7847046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900" b="1" dirty="0">
                  <a:solidFill>
                    <a:schemeClr val="bg1"/>
                  </a:solidFill>
                </a:rPr>
                <a:t>UML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1615" y="3520557"/>
              <a:ext cx="495455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800" dirty="0">
                  <a:solidFill>
                    <a:schemeClr val="bg1"/>
                  </a:solidFill>
                </a:rPr>
                <a:t>в деталях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9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342784"/>
              </p:ext>
            </p:extLst>
          </p:nvPr>
        </p:nvGraphicFramePr>
        <p:xfrm>
          <a:off x="3220242" y="2352060"/>
          <a:ext cx="57515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Image" r:id="rId4" imgW="5752080" imgH="2971080" progId="Photoshop.Image.11">
                  <p:embed/>
                </p:oleObj>
              </mc:Choice>
              <mc:Fallback>
                <p:oleObj name="Image" r:id="rId4" imgW="5752080" imgH="29710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0242" y="2352060"/>
                        <a:ext cx="5751513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1408" y="5859923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Различия и неоднозначности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408" y="5859923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Различия и неоднозначности</a:t>
            </a:r>
            <a:endParaRPr lang="ru-RU"/>
          </a:p>
        </p:txBody>
      </p:sp>
      <p:pic>
        <p:nvPicPr>
          <p:cNvPr id="4" name="Рисунок 3" descr="Без-имени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0227" y="-1237716"/>
            <a:ext cx="15330129" cy="943872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60965"/>
              </p:ext>
            </p:extLst>
          </p:nvPr>
        </p:nvGraphicFramePr>
        <p:xfrm>
          <a:off x="392145" y="3044209"/>
          <a:ext cx="606901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Image" r:id="rId4" imgW="6069600" imgH="1587240" progId="Photoshop.Image.11">
                  <p:embed/>
                </p:oleObj>
              </mc:Choice>
              <mc:Fallback>
                <p:oleObj name="Image" r:id="rId4" imgW="6069600" imgH="15872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145" y="3044209"/>
                        <a:ext cx="6069013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5481"/>
              </p:ext>
            </p:extLst>
          </p:nvPr>
        </p:nvGraphicFramePr>
        <p:xfrm>
          <a:off x="6805127" y="2544504"/>
          <a:ext cx="45720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Image" r:id="rId6" imgW="4571280" imgH="2399760" progId="Photoshop.Image.11">
                  <p:embed/>
                </p:oleObj>
              </mc:Choice>
              <mc:Fallback>
                <p:oleObj name="Image" r:id="rId6" imgW="4571280" imgH="23997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5127" y="2544504"/>
                        <a:ext cx="45720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9755" y="5803641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unique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59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753034"/>
              </p:ext>
            </p:extLst>
          </p:nvPr>
        </p:nvGraphicFramePr>
        <p:xfrm>
          <a:off x="0" y="2775825"/>
          <a:ext cx="556418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Image" r:id="rId4" imgW="6133320" imgH="1676160" progId="Photoshop.Image.11">
                  <p:embed/>
                </p:oleObj>
              </mc:Choice>
              <mc:Fallback>
                <p:oleObj name="Image" r:id="rId4" imgW="6133320" imgH="16761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775825"/>
                        <a:ext cx="556418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32433"/>
              </p:ext>
            </p:extLst>
          </p:nvPr>
        </p:nvGraphicFramePr>
        <p:xfrm>
          <a:off x="5564186" y="2413875"/>
          <a:ext cx="66278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Image" r:id="rId6" imgW="6628320" imgH="2399760" progId="Photoshop.Image.11">
                  <p:embed/>
                </p:oleObj>
              </mc:Choice>
              <mc:Fallback>
                <p:oleObj name="Image" r:id="rId6" imgW="6628320" imgH="23997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4186" y="2413875"/>
                        <a:ext cx="6627813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88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38350"/>
              </p:ext>
            </p:extLst>
          </p:nvPr>
        </p:nvGraphicFramePr>
        <p:xfrm>
          <a:off x="0" y="2527657"/>
          <a:ext cx="6018213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Image" r:id="rId4" imgW="6018840" imgH="2526840" progId="Photoshop.Image.11">
                  <p:embed/>
                </p:oleObj>
              </mc:Choice>
              <mc:Fallback>
                <p:oleObj name="Image" r:id="rId4" imgW="6018840" imgH="25268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527657"/>
                        <a:ext cx="6018213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27995"/>
              </p:ext>
            </p:extLst>
          </p:nvPr>
        </p:nvGraphicFramePr>
        <p:xfrm>
          <a:off x="6233238" y="1017587"/>
          <a:ext cx="5751513" cy="584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Image" r:id="rId6" imgW="5752080" imgH="5841000" progId="Photoshop.Image.11">
                  <p:embed/>
                </p:oleObj>
              </mc:Choice>
              <mc:Fallback>
                <p:oleObj name="Image" r:id="rId6" imgW="5752080" imgH="58410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3238" y="1017587"/>
                        <a:ext cx="5751513" cy="584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9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78630"/>
              </p:ext>
            </p:extLst>
          </p:nvPr>
        </p:nvGraphicFramePr>
        <p:xfrm>
          <a:off x="420265" y="3172765"/>
          <a:ext cx="57515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Image" r:id="rId4" imgW="5752080" imgH="1180800" progId="Photoshop.Image.11">
                  <p:embed/>
                </p:oleObj>
              </mc:Choice>
              <mc:Fallback>
                <p:oleObj name="Image" r:id="rId4" imgW="5752080" imgH="11808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265" y="3172765"/>
                        <a:ext cx="5751513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70121"/>
              </p:ext>
            </p:extLst>
          </p:nvPr>
        </p:nvGraphicFramePr>
        <p:xfrm>
          <a:off x="7043835" y="2175815"/>
          <a:ext cx="31242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" r:id="rId6" imgW="3123720" imgH="3174480" progId="Photoshop.Image.11">
                  <p:embed/>
                </p:oleObj>
              </mc:Choice>
              <mc:Fallback>
                <p:oleObj name="Image" r:id="rId6" imgW="3123720" imgH="31744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43835" y="2175815"/>
                        <a:ext cx="31242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287" y="596420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Стереотипы!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748251"/>
              </p:ext>
            </p:extLst>
          </p:nvPr>
        </p:nvGraphicFramePr>
        <p:xfrm>
          <a:off x="3131342" y="1729501"/>
          <a:ext cx="5929313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Image" r:id="rId4" imgW="5929920" imgH="3936240" progId="Photoshop.Image.11">
                  <p:embed/>
                </p:oleObj>
              </mc:Choice>
              <mc:Fallback>
                <p:oleObj name="Image" r:id="rId4" imgW="5929920" imgH="39362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1342" y="1729501"/>
                        <a:ext cx="5929313" cy="393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5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39362"/>
              </p:ext>
            </p:extLst>
          </p:nvPr>
        </p:nvGraphicFramePr>
        <p:xfrm>
          <a:off x="706793" y="3015570"/>
          <a:ext cx="60182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Image" r:id="rId4" imgW="6018840" imgH="1345680" progId="Photoshop.Image.11">
                  <p:embed/>
                </p:oleObj>
              </mc:Choice>
              <mc:Fallback>
                <p:oleObj name="Image" r:id="rId4" imgW="6018840" imgH="13456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6793" y="3015570"/>
                        <a:ext cx="6018213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41981"/>
              </p:ext>
            </p:extLst>
          </p:nvPr>
        </p:nvGraphicFramePr>
        <p:xfrm>
          <a:off x="7011826" y="2164670"/>
          <a:ext cx="29083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Image" r:id="rId6" imgW="2907720" imgH="3047400" progId="Photoshop.Image.11">
                  <p:embed/>
                </p:oleObj>
              </mc:Choice>
              <mc:Fallback>
                <p:oleObj name="Image" r:id="rId6" imgW="2907720" imgH="30474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1826" y="2164670"/>
                        <a:ext cx="29083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2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24582"/>
              </p:ext>
            </p:extLst>
          </p:nvPr>
        </p:nvGraphicFramePr>
        <p:xfrm>
          <a:off x="2985292" y="2761311"/>
          <a:ext cx="62214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Image" r:id="rId4" imgW="6221880" imgH="1574280" progId="Photoshop.Image.11">
                  <p:embed/>
                </p:oleObj>
              </mc:Choice>
              <mc:Fallback>
                <p:oleObj name="Image" r:id="rId4" imgW="6221880" imgH="15742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5292" y="2761311"/>
                        <a:ext cx="6221413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7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56073"/>
              </p:ext>
            </p:extLst>
          </p:nvPr>
        </p:nvGraphicFramePr>
        <p:xfrm>
          <a:off x="3377163" y="2113740"/>
          <a:ext cx="5230813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Image" r:id="rId4" imgW="5231520" imgH="3466440" progId="Photoshop.Image.11">
                  <p:embed/>
                </p:oleObj>
              </mc:Choice>
              <mc:Fallback>
                <p:oleObj name="Image" r:id="rId4" imgW="5231520" imgH="34664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7163" y="2113740"/>
                        <a:ext cx="5230813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7436" y="6141059"/>
            <a:ext cx="395959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Стереотипы бывают и у классов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B4E61-F0D2-42C0-A5F0-834841EFC7FF}"/>
              </a:ext>
            </a:extLst>
          </p:cNvPr>
          <p:cNvSpPr txBox="1"/>
          <p:nvPr/>
        </p:nvSpPr>
        <p:spPr>
          <a:xfrm>
            <a:off x="10495722" y="5310062"/>
            <a:ext cx="1146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Façade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0032" y="2992581"/>
            <a:ext cx="10149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Зачем мне забивать голову этой дрянью?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1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49404"/>
              </p:ext>
            </p:extLst>
          </p:nvPr>
        </p:nvGraphicFramePr>
        <p:xfrm>
          <a:off x="3415278" y="1861815"/>
          <a:ext cx="5230813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Image" r:id="rId4" imgW="5231520" imgH="3466440" progId="Photoshop.Image.11">
                  <p:embed/>
                </p:oleObj>
              </mc:Choice>
              <mc:Fallback>
                <p:oleObj name="Image" r:id="rId4" imgW="5231520" imgH="34664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5278" y="1861815"/>
                        <a:ext cx="5230813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4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4" name="TextBox 3"/>
          <p:cNvSpPr txBox="1"/>
          <p:nvPr/>
        </p:nvSpPr>
        <p:spPr>
          <a:xfrm>
            <a:off x="887372" y="4522182"/>
            <a:ext cx="394103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Когда использовать отношения, а когда - атрибуты?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Аналитическая и физическая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Как детализировать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Как декомпозировать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объектов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77625"/>
              </p:ext>
            </p:extLst>
          </p:nvPr>
        </p:nvGraphicFramePr>
        <p:xfrm>
          <a:off x="2405743" y="1179285"/>
          <a:ext cx="7770813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Image" r:id="rId4" imgW="7771320" imgH="5282280" progId="Photoshop.Image.11">
                  <p:embed/>
                </p:oleObj>
              </mc:Choice>
              <mc:Fallback>
                <p:oleObj name="Image" r:id="rId4" imgW="7771320" imgH="52822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5743" y="1179285"/>
                        <a:ext cx="7770813" cy="528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2897" y="6361633"/>
            <a:ext cx="419277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Вернуться к диаграмме классов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8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пакетов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99637"/>
              </p:ext>
            </p:extLst>
          </p:nvPr>
        </p:nvGraphicFramePr>
        <p:xfrm>
          <a:off x="3378199" y="2223764"/>
          <a:ext cx="5435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Image" r:id="rId4" imgW="5434920" imgH="2742840" progId="Photoshop.Image.11">
                  <p:embed/>
                </p:oleObj>
              </mc:Choice>
              <mc:Fallback>
                <p:oleObj name="Image" r:id="rId4" imgW="5434920" imgH="27428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8199" y="2223764"/>
                        <a:ext cx="54356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2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пакетов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29152"/>
              </p:ext>
            </p:extLst>
          </p:nvPr>
        </p:nvGraphicFramePr>
        <p:xfrm>
          <a:off x="3981581" y="1306286"/>
          <a:ext cx="6186279" cy="51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Image" r:id="rId4" imgW="6653880" imgH="5523480" progId="Photoshop.Image.11">
                  <p:embed/>
                </p:oleObj>
              </mc:Choice>
              <mc:Fallback>
                <p:oleObj name="Image" r:id="rId4" imgW="6653880" imgH="55234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1581" y="1306286"/>
                        <a:ext cx="6186279" cy="513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6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пакетов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компонентов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444"/>
              </p:ext>
            </p:extLst>
          </p:nvPr>
        </p:nvGraphicFramePr>
        <p:xfrm>
          <a:off x="2220297" y="921643"/>
          <a:ext cx="67437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Image" r:id="rId4" imgW="8990280" imgH="7567920" progId="Photoshop.Image.11">
                  <p:embed/>
                </p:oleObj>
              </mc:Choice>
              <mc:Fallback>
                <p:oleObj name="Image" r:id="rId4" imgW="8990280" imgH="75679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0297" y="921643"/>
                        <a:ext cx="67437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3451" y="5947532"/>
            <a:ext cx="433387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Что такое "компонент"?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Как это выразить в коде?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компонентов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15303"/>
              </p:ext>
            </p:extLst>
          </p:nvPr>
        </p:nvGraphicFramePr>
        <p:xfrm>
          <a:off x="816332" y="1258200"/>
          <a:ext cx="9941864" cy="49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Image" r:id="rId4" imgW="10374480" imgH="5142600" progId="Photoshop.Image.11">
                  <p:embed/>
                </p:oleObj>
              </mc:Choice>
              <mc:Fallback>
                <p:oleObj name="Image" r:id="rId4" imgW="10374480" imgH="51426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332" y="1258200"/>
                        <a:ext cx="9941864" cy="492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9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компонентов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8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развертывания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91479"/>
              </p:ext>
            </p:extLst>
          </p:nvPr>
        </p:nvGraphicFramePr>
        <p:xfrm>
          <a:off x="913567" y="1110341"/>
          <a:ext cx="9843948" cy="560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Image" r:id="rId4" imgW="12304440" imgH="7009200" progId="Photoshop.Image.11">
                  <p:embed/>
                </p:oleObj>
              </mc:Choice>
              <mc:Fallback>
                <p:oleObj name="Image" r:id="rId4" imgW="12304440" imgH="70092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3567" y="1110341"/>
                        <a:ext cx="9843948" cy="560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08565"/>
              </p:ext>
            </p:extLst>
          </p:nvPr>
        </p:nvGraphicFramePr>
        <p:xfrm>
          <a:off x="1346083" y="2599558"/>
          <a:ext cx="2057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4" imgW="2057040" imgH="939600" progId="Photoshop.Image.11">
                  <p:embed/>
                </p:oleObj>
              </mc:Choice>
              <mc:Fallback>
                <p:oleObj name="Image" r:id="rId4" imgW="2057040" imgH="9396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6083" y="2599558"/>
                        <a:ext cx="20574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0554"/>
              </p:ext>
            </p:extLst>
          </p:nvPr>
        </p:nvGraphicFramePr>
        <p:xfrm>
          <a:off x="5069632" y="2263354"/>
          <a:ext cx="2082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6" imgW="2082240" imgH="1549080" progId="Photoshop.Image.11">
                  <p:embed/>
                </p:oleObj>
              </mc:Choice>
              <mc:Fallback>
                <p:oleObj name="Image" r:id="rId6" imgW="2082240" imgH="15490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9632" y="2263354"/>
                        <a:ext cx="20828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90039"/>
              </p:ext>
            </p:extLst>
          </p:nvPr>
        </p:nvGraphicFramePr>
        <p:xfrm>
          <a:off x="8818582" y="2294758"/>
          <a:ext cx="2463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8" imgW="2463480" imgH="1688760" progId="Photoshop.Image.11">
                  <p:embed/>
                </p:oleObj>
              </mc:Choice>
              <mc:Fallback>
                <p:oleObj name="Image" r:id="rId8" imgW="2463480" imgH="16887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18582" y="2294758"/>
                        <a:ext cx="24638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"/>
              </a:rPr>
              <a:t>Диаграмма классов</a:t>
            </a:r>
            <a:endParaRPr lang="ru-RU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1759" y="398385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Уровни детализации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7904" y="321630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9953" y="5280431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секции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видимость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20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развертывания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70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последовательностей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5208"/>
              </p:ext>
            </p:extLst>
          </p:nvPr>
        </p:nvGraphicFramePr>
        <p:xfrm>
          <a:off x="3812368" y="1324947"/>
          <a:ext cx="4567262" cy="535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Image" r:id="rId4" imgW="5002920" imgH="5866560" progId="Photoshop.Image.11">
                  <p:embed/>
                </p:oleObj>
              </mc:Choice>
              <mc:Fallback>
                <p:oleObj name="Image" r:id="rId4" imgW="5002920" imgH="58665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2368" y="1324947"/>
                        <a:ext cx="4567262" cy="535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984" y="6016543"/>
            <a:ext cx="422158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Поведенческие диаграммы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Не типы, а экземпляры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5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последовательностей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37039"/>
              </p:ext>
            </p:extLst>
          </p:nvPr>
        </p:nvGraphicFramePr>
        <p:xfrm>
          <a:off x="2636042" y="1274115"/>
          <a:ext cx="6919913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Image" r:id="rId4" imgW="6920280" imgH="4977720" progId="Photoshop.Image.11">
                  <p:embed/>
                </p:oleObj>
              </mc:Choice>
              <mc:Fallback>
                <p:oleObj name="Image" r:id="rId4" imgW="6920280" imgH="49777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6042" y="1274115"/>
                        <a:ext cx="6919913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3821" y="6226807"/>
            <a:ext cx="4294224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Синхронные и асинхронные операции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последовательностей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22125"/>
              </p:ext>
            </p:extLst>
          </p:nvPr>
        </p:nvGraphicFramePr>
        <p:xfrm>
          <a:off x="1437725" y="1139081"/>
          <a:ext cx="860901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Image" r:id="rId4" imgW="8609400" imgH="4799880" progId="Photoshop.Image.11">
                  <p:embed/>
                </p:oleObj>
              </mc:Choice>
              <mc:Fallback>
                <p:oleObj name="Image" r:id="rId4" imgW="8609400" imgH="4799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7725" y="1139081"/>
                        <a:ext cx="8609012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665" y="6231216"/>
            <a:ext cx="67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Фрагменты: </a:t>
            </a:r>
            <a:r>
              <a:rPr lang="en-US" dirty="0">
                <a:solidFill>
                  <a:srgbClr val="FF0000"/>
                </a:solidFill>
              </a:rPr>
              <a:t>ALT, OPT, REF, PAR, BREAK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3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нужно на доске нарисовать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44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57286"/>
              </p:ext>
            </p:extLst>
          </p:nvPr>
        </p:nvGraphicFramePr>
        <p:xfrm>
          <a:off x="4273420" y="0"/>
          <a:ext cx="4002833" cy="683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Image" r:id="rId4" imgW="7085520" imgH="12101400" progId="Photoshop.Image.11">
                  <p:embed/>
                </p:oleObj>
              </mc:Choice>
              <mc:Fallback>
                <p:oleObj name="Image" r:id="rId4" imgW="7085520" imgH="121014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3420" y="0"/>
                        <a:ext cx="4002833" cy="6837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3602" y="28968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/>
              <a:t>Диаграмма деятельности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32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392552"/>
              </p:ext>
            </p:extLst>
          </p:nvPr>
        </p:nvGraphicFramePr>
        <p:xfrm>
          <a:off x="2444621" y="23490"/>
          <a:ext cx="7380514" cy="67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Image" r:id="rId4" imgW="10196640" imgH="9307800" progId="Photoshop.Image.11">
                  <p:embed/>
                </p:oleObj>
              </mc:Choice>
              <mc:Fallback>
                <p:oleObj name="Image" r:id="rId4" imgW="10196640" imgH="93078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621" y="23490"/>
                        <a:ext cx="7380514" cy="673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2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деятельности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состояний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449" y="6193791"/>
            <a:ext cx="677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Триггер (условие) / Действие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72706"/>
              </p:ext>
            </p:extLst>
          </p:nvPr>
        </p:nvGraphicFramePr>
        <p:xfrm>
          <a:off x="3086100" y="817563"/>
          <a:ext cx="60198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Image" r:id="rId4" imgW="8025120" imgH="6958440" progId="Photoshop.Image.11">
                  <p:embed/>
                </p:oleObj>
              </mc:Choice>
              <mc:Fallback>
                <p:oleObj name="Image" r:id="rId4" imgW="8025120" imgH="695844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6100" y="817563"/>
                        <a:ext cx="6019800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11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состояний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801" y="3171352"/>
            <a:ext cx="4427434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>
                <a:latin typeface=""/>
              </a:rPr>
              <a:t>Когда использовать?</a:t>
            </a:r>
            <a:endParaRPr lang="ru-RU" sz="32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21632"/>
              </p:ext>
            </p:extLst>
          </p:nvPr>
        </p:nvGraphicFramePr>
        <p:xfrm>
          <a:off x="0" y="2529507"/>
          <a:ext cx="5942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4" imgW="5942520" imgH="1320480" progId="Photoshop.Image.11">
                  <p:embed/>
                </p:oleObj>
              </mc:Choice>
              <mc:Fallback>
                <p:oleObj name="Image" r:id="rId4" imgW="5942520" imgH="13204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529507"/>
                        <a:ext cx="594201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54575"/>
              </p:ext>
            </p:extLst>
          </p:nvPr>
        </p:nvGraphicFramePr>
        <p:xfrm>
          <a:off x="6352803" y="2058287"/>
          <a:ext cx="5257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6" imgW="5257080" imgH="2666520" progId="Photoshop.Image.11">
                  <p:embed/>
                </p:oleObj>
              </mc:Choice>
              <mc:Fallback>
                <p:oleObj name="Image" r:id="rId6" imgW="5257080" imgH="26665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2803" y="2058287"/>
                        <a:ext cx="52578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236" y="5857540"/>
            <a:ext cx="391280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Кратности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  <a:latin typeface=""/>
              </a:rPr>
              <a:t>Ссылка в теле класса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53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прецедентов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89967"/>
              </p:ext>
            </p:extLst>
          </p:nvPr>
        </p:nvGraphicFramePr>
        <p:xfrm>
          <a:off x="1033461" y="1489463"/>
          <a:ext cx="1012507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Image" r:id="rId4" imgW="13498200" imgH="6336360" progId="Photoshop.Image.11">
                  <p:embed/>
                </p:oleObj>
              </mc:Choice>
              <mc:Fallback>
                <p:oleObj name="Image" r:id="rId4" imgW="13498200" imgH="63363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1" y="1489463"/>
                        <a:ext cx="10125075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39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"/>
              </a:rPr>
              <a:t>Итоги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065" y="3002438"/>
            <a:ext cx="8945999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>
                <a:latin typeface=""/>
              </a:rPr>
              <a:t>Совместное использование диаграмм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>
                <a:latin typeface=""/>
              </a:rPr>
              <a:t>Организация диаграмм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>
                <a:latin typeface=""/>
              </a:rPr>
              <a:t>Использование при документировании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46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"/>
              </a:rPr>
              <a:t>Итоги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9994" y="2957183"/>
            <a:ext cx="8945999" cy="132343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8000">
                <a:latin typeface=""/>
              </a:rPr>
              <a:t>Вопросы?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2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31542"/>
              </p:ext>
            </p:extLst>
          </p:nvPr>
        </p:nvGraphicFramePr>
        <p:xfrm>
          <a:off x="834571" y="2596211"/>
          <a:ext cx="2946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4" imgW="2945880" imgH="2018880" progId="Photoshop.Image.11">
                  <p:embed/>
                </p:oleObj>
              </mc:Choice>
              <mc:Fallback>
                <p:oleObj name="Image" r:id="rId4" imgW="2945880" imgH="201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571" y="2596211"/>
                        <a:ext cx="29464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"/>
              </p:ext>
            </p:extLst>
          </p:nvPr>
        </p:nvGraphicFramePr>
        <p:xfrm>
          <a:off x="5748175" y="2539061"/>
          <a:ext cx="543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Image" r:id="rId6" imgW="5434920" imgH="2133000" progId="Photoshop.Image.11">
                  <p:embed/>
                </p:oleObj>
              </mc:Choice>
              <mc:Fallback>
                <p:oleObj name="Image" r:id="rId6" imgW="5434920" imgH="21330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8175" y="2539061"/>
                        <a:ext cx="5435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0765" y="5961705"/>
            <a:ext cx="467071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Рефлексивное отношение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2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86033"/>
              </p:ext>
            </p:extLst>
          </p:nvPr>
        </p:nvGraphicFramePr>
        <p:xfrm>
          <a:off x="151493" y="2640916"/>
          <a:ext cx="58785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Image" r:id="rId4" imgW="5879160" imgH="1180800" progId="Photoshop.Image.11">
                  <p:embed/>
                </p:oleObj>
              </mc:Choice>
              <mc:Fallback>
                <p:oleObj name="Image" r:id="rId4" imgW="5879160" imgH="11808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493" y="2640916"/>
                        <a:ext cx="5878513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69933"/>
              </p:ext>
            </p:extLst>
          </p:nvPr>
        </p:nvGraphicFramePr>
        <p:xfrm>
          <a:off x="6572509" y="2173867"/>
          <a:ext cx="481171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Image" r:id="rId6" imgW="4812480" imgH="2450520" progId="Photoshop.Image.11">
                  <p:embed/>
                </p:oleObj>
              </mc:Choice>
              <mc:Fallback>
                <p:oleObj name="Image" r:id="rId6" imgW="4812480" imgH="24505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2509" y="2173867"/>
                        <a:ext cx="4811713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4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77283"/>
              </p:ext>
            </p:extLst>
          </p:nvPr>
        </p:nvGraphicFramePr>
        <p:xfrm>
          <a:off x="173783" y="3104081"/>
          <a:ext cx="6134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Image" r:id="rId4" imgW="6133320" imgH="1206000" progId="Photoshop.Image.11">
                  <p:embed/>
                </p:oleObj>
              </mc:Choice>
              <mc:Fallback>
                <p:oleObj name="Image" r:id="rId4" imgW="6133320" imgH="12060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783" y="3104081"/>
                        <a:ext cx="61341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46212"/>
              </p:ext>
            </p:extLst>
          </p:nvPr>
        </p:nvGraphicFramePr>
        <p:xfrm>
          <a:off x="6436438" y="1428362"/>
          <a:ext cx="50800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Image" r:id="rId6" imgW="5079240" imgH="4952160" progId="Photoshop.Image.11">
                  <p:embed/>
                </p:oleObj>
              </mc:Choice>
              <mc:Fallback>
                <p:oleObj name="Image" r:id="rId6" imgW="5079240" imgH="49521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6438" y="1428362"/>
                        <a:ext cx="5080000" cy="495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1484" y="5667645"/>
            <a:ext cx="3192329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Когда есть явные ограничения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57321"/>
              </p:ext>
            </p:extLst>
          </p:nvPr>
        </p:nvGraphicFramePr>
        <p:xfrm>
          <a:off x="0" y="2380673"/>
          <a:ext cx="631767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Image" r:id="rId4" imgW="6387120" imgH="1650600" progId="Photoshop.Image.11">
                  <p:embed/>
                </p:oleObj>
              </mc:Choice>
              <mc:Fallback>
                <p:oleObj name="Image" r:id="rId4" imgW="6387120" imgH="165060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380673"/>
                        <a:ext cx="6317673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10539"/>
              </p:ext>
            </p:extLst>
          </p:nvPr>
        </p:nvGraphicFramePr>
        <p:xfrm>
          <a:off x="6577858" y="1992560"/>
          <a:ext cx="50911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Image" r:id="rId6" imgW="5091840" imgH="2679120" progId="Photoshop.Image.11">
                  <p:embed/>
                </p:oleObj>
              </mc:Choice>
              <mc:Fallback>
                <p:oleObj name="Image" r:id="rId6" imgW="5091840" imgH="267912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7858" y="1992560"/>
                        <a:ext cx="5091113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604" y="5537000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"/>
              </a:rPr>
              <a:t>Роли концов отношения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  <a:latin typeface=""/>
              </a:rPr>
              <a:t>Агрегация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5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7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Диаграмма классов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95296"/>
              </p:ext>
            </p:extLst>
          </p:nvPr>
        </p:nvGraphicFramePr>
        <p:xfrm>
          <a:off x="166686" y="3100712"/>
          <a:ext cx="59293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Image" r:id="rId4" imgW="5929920" imgH="1231560" progId="Photoshop.Image.11">
                  <p:embed/>
                </p:oleObj>
              </mc:Choice>
              <mc:Fallback>
                <p:oleObj name="Image" r:id="rId4" imgW="5929920" imgH="12315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686" y="3100712"/>
                        <a:ext cx="5929313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23692"/>
              </p:ext>
            </p:extLst>
          </p:nvPr>
        </p:nvGraphicFramePr>
        <p:xfrm>
          <a:off x="6394709" y="1877236"/>
          <a:ext cx="516890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Image" r:id="rId6" imgW="5168160" imgH="4088880" progId="Photoshop.Image.11">
                  <p:embed/>
                </p:oleObj>
              </mc:Choice>
              <mc:Fallback>
                <p:oleObj name="Image" r:id="rId6" imgW="5168160" imgH="408888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4709" y="1877236"/>
                        <a:ext cx="5168900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1358" y="596125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>
                <a:latin typeface=""/>
              </a:rPr>
              <a:t>Композиция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A1F7-AE3F-4710-8009-5A200CBB0F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91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300</Words>
  <Application>Microsoft Office PowerPoint</Application>
  <PresentationFormat>Widescreen</PresentationFormat>
  <Paragraphs>167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Тема Office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Диаграмма взаимодействия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Каринский</dc:creator>
  <cp:lastModifiedBy>Andrey Karinskiy</cp:lastModifiedBy>
  <cp:revision>72</cp:revision>
  <dcterms:created xsi:type="dcterms:W3CDTF">2015-01-11T15:16:15Z</dcterms:created>
  <dcterms:modified xsi:type="dcterms:W3CDTF">2018-02-16T12:10:35Z</dcterms:modified>
</cp:coreProperties>
</file>