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02" y="5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03DA-CDA6-4F6A-83F0-87F27ABC5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83D77-924D-41A2-99B3-E5D4C17A1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DB504-848F-457B-A0EB-3DFB7763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B4B0-82DE-47B1-8AFC-A6F72C950BE8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9D293-BDC4-4488-AD92-93443781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404A3-95F7-4EC0-B3F0-00C5BC82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94C9-AD17-4481-9D98-2DF97FD2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9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3D1B3-2229-4B6A-82E5-D69A2297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4FA5C-CE27-4718-8F5C-F15B8C7D7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C9339-33D0-41F3-A14C-092AFE30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B4B0-82DE-47B1-8AFC-A6F72C950BE8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EFBEE-7B98-49C0-AA63-8CD16444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E3BFA-FBA4-476B-B025-77D0C18B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94C9-AD17-4481-9D98-2DF97FD2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2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7F6EA6-7A5C-4895-A567-4958921B2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75139-32C0-4AF4-B78D-538FB25E5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D874C-62B0-4F07-A940-E3B1F5A7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B4B0-82DE-47B1-8AFC-A6F72C950BE8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F83C-79EE-4919-A5AD-C00DB6F5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AE9F0-E353-4CEB-998F-8110DD52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94C9-AD17-4481-9D98-2DF97FD2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4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47925-3122-4885-A533-DBD5E4EF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146A4-71AE-4A3F-AA92-141AEF018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B429B-1DE3-4182-B7C5-6D5E3EF70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B4B0-82DE-47B1-8AFC-A6F72C950BE8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299CB-A898-4340-A661-16869628A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C3ADC-2A5B-4F0F-BEBB-5238379D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94C9-AD17-4481-9D98-2DF97FD2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4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69415-AA94-4895-8DE4-2053BBDC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34FFB-51C0-4795-B1DB-096FF730A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9CF1B-7935-4602-B861-232FED7F0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B4B0-82DE-47B1-8AFC-A6F72C950BE8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7FA40-98E9-4059-B261-A8698BCFE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C7497-66D2-4D7A-8A9B-FC1DEDE5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94C9-AD17-4481-9D98-2DF97FD2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52B23-F886-48A7-8903-A2A548CF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7CDA6-0009-425F-8A16-5DDB63B4B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62218-6736-45D1-AA52-DCD20F271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1790F-0AAD-446E-BA69-2CA04AF9C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B4B0-82DE-47B1-8AFC-A6F72C950BE8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D2730-95F0-4110-BBE7-041DAD6D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6AF79-9682-4506-AD81-8540E7B56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94C9-AD17-4481-9D98-2DF97FD2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DDB4-88AF-47E7-BE27-ECC446F52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8F4FE-5339-4AA7-B57B-7EFDAD154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94F0A-BAF1-4AE3-A0A3-7B29BBC11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AFB79-8023-4F97-8BFC-0FF94DA27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2BA30-E007-4982-94E1-A84BADB6A0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7CF177-0119-4BE6-A67C-47CB148A6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B4B0-82DE-47B1-8AFC-A6F72C950BE8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CF3A38-857E-466B-9B97-1E755D26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4A2B3-DD14-4BBE-9E18-D0E580F93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94C9-AD17-4481-9D98-2DF97FD2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3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1EA2A-0B96-47F1-8397-6A2E36CC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C38321-1738-440A-91DD-301481A4F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B4B0-82DE-47B1-8AFC-A6F72C950BE8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46C73-63B8-4852-A148-C30D9CB6B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D35A50-7A15-4146-9C77-6577D7B44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94C9-AD17-4481-9D98-2DF97FD2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1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EEE9CA-77C6-4394-9EFE-9CCA700B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B4B0-82DE-47B1-8AFC-A6F72C950BE8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4DAF4-4247-4AE4-980E-DF7CC265C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F3354-8D37-44A0-81EB-09F568C5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94C9-AD17-4481-9D98-2DF97FD2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6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C2BD-A9A4-4DE8-B33B-C7BFDBECB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39868-A670-4DE3-BF13-0FF4935B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29617-0422-45F7-8C70-B62D9D2D7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0EABB-FBF3-487B-BBD2-A58A3A54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B4B0-82DE-47B1-8AFC-A6F72C950BE8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0B42C-775B-4B1D-8FAF-9588283F8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94B13-9BBD-4222-BD3F-48618640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94C9-AD17-4481-9D98-2DF97FD2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5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60C3-9E82-4CF3-90A6-E4E5BC673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681EA0-5134-4093-A662-B3547F7A2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45FC9-A84F-4C31-A57E-D9EA4730B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5F7A4-9A70-4CE2-A507-A69566C5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B4B0-82DE-47B1-8AFC-A6F72C950BE8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18391-22C1-4522-8E96-12B271B0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3CF9A-8C38-44D1-A27C-45D6BDD8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94C9-AD17-4481-9D98-2DF97FD2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0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6AACF-527A-47B4-90D3-CEDE787F1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D0E2C-556C-4DAA-AD70-986AD8C68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BF0D9-C33A-4EA2-835B-6D68FB08C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3B4B0-82DE-47B1-8AFC-A6F72C950BE8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DC106-C083-41AD-8A47-DB9FA1DE4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64728-C385-499C-A57D-1AD5CE168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194C9-AD17-4481-9D98-2DF97FD2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B2DDFB-6CBE-4632-87CA-AFFC0B968CE8}"/>
              </a:ext>
            </a:extLst>
          </p:cNvPr>
          <p:cNvCxnSpPr>
            <a:cxnSpLocks/>
          </p:cNvCxnSpPr>
          <p:nvPr/>
        </p:nvCxnSpPr>
        <p:spPr>
          <a:xfrm flipH="1">
            <a:off x="2042922" y="2252472"/>
            <a:ext cx="351282" cy="282625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B0A79C-BDCF-4098-A27E-0158BB6488F2}"/>
              </a:ext>
            </a:extLst>
          </p:cNvPr>
          <p:cNvCxnSpPr>
            <a:cxnSpLocks/>
          </p:cNvCxnSpPr>
          <p:nvPr/>
        </p:nvCxnSpPr>
        <p:spPr>
          <a:xfrm flipH="1" flipV="1">
            <a:off x="2743200" y="2252472"/>
            <a:ext cx="351282" cy="281101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17CD58-327C-428D-996D-559C49AB417C}"/>
              </a:ext>
            </a:extLst>
          </p:cNvPr>
          <p:cNvCxnSpPr>
            <a:cxnSpLocks/>
          </p:cNvCxnSpPr>
          <p:nvPr/>
        </p:nvCxnSpPr>
        <p:spPr>
          <a:xfrm flipV="1">
            <a:off x="2081022" y="4091938"/>
            <a:ext cx="862965" cy="8972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4E8156-CF3B-435A-B641-F67FBE1558FE}"/>
              </a:ext>
            </a:extLst>
          </p:cNvPr>
          <p:cNvCxnSpPr>
            <a:cxnSpLocks/>
          </p:cNvCxnSpPr>
          <p:nvPr/>
        </p:nvCxnSpPr>
        <p:spPr>
          <a:xfrm>
            <a:off x="2199132" y="4091940"/>
            <a:ext cx="862965" cy="897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989E719-EBE1-403A-93CF-95CBE4AA0BE4}"/>
              </a:ext>
            </a:extLst>
          </p:cNvPr>
          <p:cNvCxnSpPr>
            <a:cxnSpLocks/>
          </p:cNvCxnSpPr>
          <p:nvPr/>
        </p:nvCxnSpPr>
        <p:spPr>
          <a:xfrm flipV="1">
            <a:off x="2199132" y="3158105"/>
            <a:ext cx="620268" cy="886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970742-700A-4322-89EC-63261623FEE7}"/>
              </a:ext>
            </a:extLst>
          </p:cNvPr>
          <p:cNvCxnSpPr>
            <a:cxnSpLocks/>
          </p:cNvCxnSpPr>
          <p:nvPr/>
        </p:nvCxnSpPr>
        <p:spPr>
          <a:xfrm>
            <a:off x="2317623" y="3166872"/>
            <a:ext cx="626364" cy="8774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1FD251-6FD7-425C-9EC9-99C50B0096FB}"/>
              </a:ext>
            </a:extLst>
          </p:cNvPr>
          <p:cNvCxnSpPr>
            <a:cxnSpLocks/>
          </p:cNvCxnSpPr>
          <p:nvPr/>
        </p:nvCxnSpPr>
        <p:spPr>
          <a:xfrm flipV="1">
            <a:off x="2311527" y="2277614"/>
            <a:ext cx="398145" cy="8218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022DAF6-4E0D-4144-A8BA-88F2D1064948}"/>
              </a:ext>
            </a:extLst>
          </p:cNvPr>
          <p:cNvCxnSpPr>
            <a:cxnSpLocks/>
          </p:cNvCxnSpPr>
          <p:nvPr/>
        </p:nvCxnSpPr>
        <p:spPr>
          <a:xfrm>
            <a:off x="2427732" y="2277616"/>
            <a:ext cx="391668" cy="8553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971FD33-BB8B-4D11-990D-01EAE942255D}"/>
              </a:ext>
            </a:extLst>
          </p:cNvPr>
          <p:cNvSpPr/>
          <p:nvPr/>
        </p:nvSpPr>
        <p:spPr>
          <a:xfrm>
            <a:off x="2385060" y="1877568"/>
            <a:ext cx="370332" cy="374901"/>
          </a:xfrm>
          <a:prstGeom prst="ellips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E7D8FA69-DC10-48C1-842C-67D70D50B27A}"/>
              </a:ext>
            </a:extLst>
          </p:cNvPr>
          <p:cNvSpPr/>
          <p:nvPr/>
        </p:nvSpPr>
        <p:spPr>
          <a:xfrm>
            <a:off x="2274951" y="1702308"/>
            <a:ext cx="685800" cy="685800"/>
          </a:xfrm>
          <a:prstGeom prst="arc">
            <a:avLst>
              <a:gd name="adj1" fmla="val 18563042"/>
              <a:gd name="adj2" fmla="val 2901366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D593B4D7-F21D-443D-98BF-66FBF30B35E7}"/>
              </a:ext>
            </a:extLst>
          </p:cNvPr>
          <p:cNvSpPr/>
          <p:nvPr/>
        </p:nvSpPr>
        <p:spPr>
          <a:xfrm>
            <a:off x="2232279" y="1595628"/>
            <a:ext cx="868680" cy="868680"/>
          </a:xfrm>
          <a:prstGeom prst="arc">
            <a:avLst>
              <a:gd name="adj1" fmla="val 18563042"/>
              <a:gd name="adj2" fmla="val 2901366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9AACF432-2875-4A31-B59C-EDCD3B0721DA}"/>
              </a:ext>
            </a:extLst>
          </p:cNvPr>
          <p:cNvSpPr/>
          <p:nvPr/>
        </p:nvSpPr>
        <p:spPr>
          <a:xfrm>
            <a:off x="1610487" y="1699260"/>
            <a:ext cx="685800" cy="685800"/>
          </a:xfrm>
          <a:prstGeom prst="arc">
            <a:avLst>
              <a:gd name="adj1" fmla="val 18563042"/>
              <a:gd name="adj2" fmla="val 2901366"/>
            </a:avLst>
          </a:prstGeom>
          <a:ln w="38100">
            <a:solidFill>
              <a:srgbClr val="00B05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72EA0B81-7257-42BD-B16F-553CF15460B3}"/>
              </a:ext>
            </a:extLst>
          </p:cNvPr>
          <p:cNvSpPr/>
          <p:nvPr/>
        </p:nvSpPr>
        <p:spPr>
          <a:xfrm>
            <a:off x="1311783" y="1592580"/>
            <a:ext cx="868680" cy="868680"/>
          </a:xfrm>
          <a:prstGeom prst="arc">
            <a:avLst>
              <a:gd name="adj1" fmla="val 18563042"/>
              <a:gd name="adj2" fmla="val 2901366"/>
            </a:avLst>
          </a:prstGeom>
          <a:ln w="38100">
            <a:solidFill>
              <a:srgbClr val="00B05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B00A96C-CD11-4767-8074-6D72C95EB589}"/>
              </a:ext>
            </a:extLst>
          </p:cNvPr>
          <p:cNvCxnSpPr>
            <a:cxnSpLocks/>
          </p:cNvCxnSpPr>
          <p:nvPr/>
        </p:nvCxnSpPr>
        <p:spPr>
          <a:xfrm>
            <a:off x="5512308" y="2237232"/>
            <a:ext cx="0" cy="284149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E5F9459-6816-45D7-AF97-74533CBA3DCC}"/>
              </a:ext>
            </a:extLst>
          </p:cNvPr>
          <p:cNvCxnSpPr>
            <a:cxnSpLocks/>
          </p:cNvCxnSpPr>
          <p:nvPr/>
        </p:nvCxnSpPr>
        <p:spPr>
          <a:xfrm flipV="1">
            <a:off x="5541074" y="2277614"/>
            <a:ext cx="307133" cy="3101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B1AFBEF-7973-4F94-A4D8-ED1EF10F569B}"/>
              </a:ext>
            </a:extLst>
          </p:cNvPr>
          <p:cNvCxnSpPr>
            <a:cxnSpLocks/>
          </p:cNvCxnSpPr>
          <p:nvPr/>
        </p:nvCxnSpPr>
        <p:spPr>
          <a:xfrm>
            <a:off x="5545836" y="2262376"/>
            <a:ext cx="302371" cy="3253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8770DE0-A8CA-4126-9AA5-948981978D23}"/>
              </a:ext>
            </a:extLst>
          </p:cNvPr>
          <p:cNvSpPr/>
          <p:nvPr/>
        </p:nvSpPr>
        <p:spPr>
          <a:xfrm>
            <a:off x="5503164" y="1862328"/>
            <a:ext cx="370332" cy="374901"/>
          </a:xfrm>
          <a:prstGeom prst="ellipse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17AE66CD-D67F-44C7-82BB-56E943E62091}"/>
              </a:ext>
            </a:extLst>
          </p:cNvPr>
          <p:cNvSpPr/>
          <p:nvPr/>
        </p:nvSpPr>
        <p:spPr>
          <a:xfrm>
            <a:off x="5393055" y="1687068"/>
            <a:ext cx="685800" cy="685800"/>
          </a:xfrm>
          <a:prstGeom prst="arc">
            <a:avLst>
              <a:gd name="adj1" fmla="val 18563042"/>
              <a:gd name="adj2" fmla="val 2901366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40930FFC-0BAF-48CC-9350-4B53A945DE91}"/>
              </a:ext>
            </a:extLst>
          </p:cNvPr>
          <p:cNvSpPr/>
          <p:nvPr/>
        </p:nvSpPr>
        <p:spPr>
          <a:xfrm>
            <a:off x="5350383" y="1580388"/>
            <a:ext cx="868680" cy="868680"/>
          </a:xfrm>
          <a:prstGeom prst="arc">
            <a:avLst>
              <a:gd name="adj1" fmla="val 18563042"/>
              <a:gd name="adj2" fmla="val 2901366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4ED7FE2B-191F-4D65-BB94-87CC85B639BE}"/>
              </a:ext>
            </a:extLst>
          </p:cNvPr>
          <p:cNvSpPr/>
          <p:nvPr/>
        </p:nvSpPr>
        <p:spPr>
          <a:xfrm>
            <a:off x="4728591" y="1684020"/>
            <a:ext cx="685800" cy="685800"/>
          </a:xfrm>
          <a:prstGeom prst="arc">
            <a:avLst>
              <a:gd name="adj1" fmla="val 18563042"/>
              <a:gd name="adj2" fmla="val 2901366"/>
            </a:avLst>
          </a:prstGeom>
          <a:ln w="38100">
            <a:solidFill>
              <a:srgbClr val="00B05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6DE6CB34-0ADA-4408-9CBC-0F45AC6182E3}"/>
              </a:ext>
            </a:extLst>
          </p:cNvPr>
          <p:cNvSpPr/>
          <p:nvPr/>
        </p:nvSpPr>
        <p:spPr>
          <a:xfrm>
            <a:off x="4429887" y="1577340"/>
            <a:ext cx="868680" cy="868680"/>
          </a:xfrm>
          <a:prstGeom prst="arc">
            <a:avLst>
              <a:gd name="adj1" fmla="val 18563042"/>
              <a:gd name="adj2" fmla="val 2901366"/>
            </a:avLst>
          </a:prstGeom>
          <a:ln w="38100">
            <a:solidFill>
              <a:srgbClr val="00B05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D0BE904-12BE-49C8-B53E-2390F15E5AC3}"/>
              </a:ext>
            </a:extLst>
          </p:cNvPr>
          <p:cNvCxnSpPr>
            <a:cxnSpLocks/>
          </p:cNvCxnSpPr>
          <p:nvPr/>
        </p:nvCxnSpPr>
        <p:spPr>
          <a:xfrm>
            <a:off x="5884164" y="2246376"/>
            <a:ext cx="0" cy="284149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E36882-F93C-4ED9-AED0-A844967EBEF1}"/>
              </a:ext>
            </a:extLst>
          </p:cNvPr>
          <p:cNvCxnSpPr>
            <a:cxnSpLocks/>
          </p:cNvCxnSpPr>
          <p:nvPr/>
        </p:nvCxnSpPr>
        <p:spPr>
          <a:xfrm flipV="1">
            <a:off x="5535359" y="2639564"/>
            <a:ext cx="307133" cy="3101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8338824-5432-4503-A4EF-BE436ADA5EF7}"/>
              </a:ext>
            </a:extLst>
          </p:cNvPr>
          <p:cNvCxnSpPr>
            <a:cxnSpLocks/>
          </p:cNvCxnSpPr>
          <p:nvPr/>
        </p:nvCxnSpPr>
        <p:spPr>
          <a:xfrm>
            <a:off x="5540121" y="2624326"/>
            <a:ext cx="302371" cy="3253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7296F84-AD52-4A4F-BDBE-078464538C51}"/>
              </a:ext>
            </a:extLst>
          </p:cNvPr>
          <p:cNvCxnSpPr>
            <a:cxnSpLocks/>
          </p:cNvCxnSpPr>
          <p:nvPr/>
        </p:nvCxnSpPr>
        <p:spPr>
          <a:xfrm flipV="1">
            <a:off x="5541074" y="3011039"/>
            <a:ext cx="307133" cy="3101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B7A2B31-E6A3-4AEC-A155-6C3558946F97}"/>
              </a:ext>
            </a:extLst>
          </p:cNvPr>
          <p:cNvCxnSpPr>
            <a:cxnSpLocks/>
          </p:cNvCxnSpPr>
          <p:nvPr/>
        </p:nvCxnSpPr>
        <p:spPr>
          <a:xfrm>
            <a:off x="5545836" y="2995801"/>
            <a:ext cx="302371" cy="3253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CB53D5-0894-4C03-BC3B-647D0F70B599}"/>
              </a:ext>
            </a:extLst>
          </p:cNvPr>
          <p:cNvCxnSpPr>
            <a:cxnSpLocks/>
          </p:cNvCxnSpPr>
          <p:nvPr/>
        </p:nvCxnSpPr>
        <p:spPr>
          <a:xfrm flipV="1">
            <a:off x="5546789" y="3371084"/>
            <a:ext cx="307133" cy="3101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5EBCCA7-00D0-4660-AD5A-6F7D27A871D6}"/>
              </a:ext>
            </a:extLst>
          </p:cNvPr>
          <p:cNvCxnSpPr>
            <a:cxnSpLocks/>
          </p:cNvCxnSpPr>
          <p:nvPr/>
        </p:nvCxnSpPr>
        <p:spPr>
          <a:xfrm>
            <a:off x="5551551" y="3355846"/>
            <a:ext cx="302371" cy="3253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C66D4EE-4B87-40A5-9417-D0EBA7D0E3BE}"/>
              </a:ext>
            </a:extLst>
          </p:cNvPr>
          <p:cNvCxnSpPr>
            <a:cxnSpLocks/>
          </p:cNvCxnSpPr>
          <p:nvPr/>
        </p:nvCxnSpPr>
        <p:spPr>
          <a:xfrm flipV="1">
            <a:off x="5537264" y="3731129"/>
            <a:ext cx="307133" cy="3101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354E3E1-DC9F-4F2D-B2B4-7B4BDF06E250}"/>
              </a:ext>
            </a:extLst>
          </p:cNvPr>
          <p:cNvCxnSpPr>
            <a:cxnSpLocks/>
          </p:cNvCxnSpPr>
          <p:nvPr/>
        </p:nvCxnSpPr>
        <p:spPr>
          <a:xfrm>
            <a:off x="5542026" y="3715891"/>
            <a:ext cx="302371" cy="3253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E88475A-8125-4708-88B1-A51B1A3341A7}"/>
              </a:ext>
            </a:extLst>
          </p:cNvPr>
          <p:cNvCxnSpPr>
            <a:cxnSpLocks/>
          </p:cNvCxnSpPr>
          <p:nvPr/>
        </p:nvCxnSpPr>
        <p:spPr>
          <a:xfrm flipV="1">
            <a:off x="5535359" y="4075934"/>
            <a:ext cx="307133" cy="3101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DB930A6-26A0-4827-B230-C814EE20D88E}"/>
              </a:ext>
            </a:extLst>
          </p:cNvPr>
          <p:cNvCxnSpPr>
            <a:cxnSpLocks/>
          </p:cNvCxnSpPr>
          <p:nvPr/>
        </p:nvCxnSpPr>
        <p:spPr>
          <a:xfrm>
            <a:off x="5540121" y="4060696"/>
            <a:ext cx="302371" cy="3253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360840F-58E5-4061-8B82-0353DD81EC05}"/>
              </a:ext>
            </a:extLst>
          </p:cNvPr>
          <p:cNvCxnSpPr>
            <a:cxnSpLocks/>
          </p:cNvCxnSpPr>
          <p:nvPr/>
        </p:nvCxnSpPr>
        <p:spPr>
          <a:xfrm flipV="1">
            <a:off x="5535359" y="4428359"/>
            <a:ext cx="307133" cy="3101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B5B96B6-75CF-4417-AB27-AB1BFB31E43C}"/>
              </a:ext>
            </a:extLst>
          </p:cNvPr>
          <p:cNvCxnSpPr>
            <a:cxnSpLocks/>
          </p:cNvCxnSpPr>
          <p:nvPr/>
        </p:nvCxnSpPr>
        <p:spPr>
          <a:xfrm>
            <a:off x="5540121" y="4413121"/>
            <a:ext cx="302371" cy="3253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26E782E-7DFA-41AC-9EA0-B854FF75DA56}"/>
              </a:ext>
            </a:extLst>
          </p:cNvPr>
          <p:cNvCxnSpPr>
            <a:cxnSpLocks/>
          </p:cNvCxnSpPr>
          <p:nvPr/>
        </p:nvCxnSpPr>
        <p:spPr>
          <a:xfrm flipV="1">
            <a:off x="5537264" y="4775069"/>
            <a:ext cx="307133" cy="3101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B5891B9-311F-4284-870A-99A619914850}"/>
              </a:ext>
            </a:extLst>
          </p:cNvPr>
          <p:cNvCxnSpPr>
            <a:cxnSpLocks/>
          </p:cNvCxnSpPr>
          <p:nvPr/>
        </p:nvCxnSpPr>
        <p:spPr>
          <a:xfrm>
            <a:off x="5542026" y="4759831"/>
            <a:ext cx="302371" cy="3253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7BB7475-96C1-4845-A26D-1A045A5581E6}"/>
              </a:ext>
            </a:extLst>
          </p:cNvPr>
          <p:cNvCxnSpPr>
            <a:cxnSpLocks/>
          </p:cNvCxnSpPr>
          <p:nvPr/>
        </p:nvCxnSpPr>
        <p:spPr>
          <a:xfrm flipH="1">
            <a:off x="4440936" y="2624326"/>
            <a:ext cx="1011746" cy="248488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BB5A454-E715-46AC-810D-2643046BADA9}"/>
              </a:ext>
            </a:extLst>
          </p:cNvPr>
          <p:cNvCxnSpPr>
            <a:cxnSpLocks/>
          </p:cNvCxnSpPr>
          <p:nvPr/>
        </p:nvCxnSpPr>
        <p:spPr>
          <a:xfrm flipH="1">
            <a:off x="4440936" y="3715891"/>
            <a:ext cx="1022987" cy="139331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B3162E2-B753-435D-8146-2717071C68EA}"/>
              </a:ext>
            </a:extLst>
          </p:cNvPr>
          <p:cNvCxnSpPr>
            <a:cxnSpLocks/>
          </p:cNvCxnSpPr>
          <p:nvPr/>
        </p:nvCxnSpPr>
        <p:spPr>
          <a:xfrm flipH="1" flipV="1">
            <a:off x="5937504" y="2609086"/>
            <a:ext cx="1011746" cy="248488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B64C78A-6EE8-4819-9665-0812BAFE7FA6}"/>
              </a:ext>
            </a:extLst>
          </p:cNvPr>
          <p:cNvCxnSpPr>
            <a:cxnSpLocks/>
          </p:cNvCxnSpPr>
          <p:nvPr/>
        </p:nvCxnSpPr>
        <p:spPr>
          <a:xfrm flipH="1" flipV="1">
            <a:off x="5937504" y="3700651"/>
            <a:ext cx="1022987" cy="139331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6B7F6BF-A7DA-4BDF-B26A-201D9965DDB1}"/>
              </a:ext>
            </a:extLst>
          </p:cNvPr>
          <p:cNvCxnSpPr>
            <a:cxnSpLocks/>
          </p:cNvCxnSpPr>
          <p:nvPr/>
        </p:nvCxnSpPr>
        <p:spPr>
          <a:xfrm flipH="1">
            <a:off x="9240012" y="2252472"/>
            <a:ext cx="91441" cy="277368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98E566C0-429E-4C56-AE3D-A16BC8FC82C5}"/>
              </a:ext>
            </a:extLst>
          </p:cNvPr>
          <p:cNvSpPr/>
          <p:nvPr/>
        </p:nvSpPr>
        <p:spPr>
          <a:xfrm>
            <a:off x="9240012" y="1877568"/>
            <a:ext cx="370332" cy="374901"/>
          </a:xfrm>
          <a:prstGeom prst="ellipse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c 93">
            <a:extLst>
              <a:ext uri="{FF2B5EF4-FFF2-40B4-BE49-F238E27FC236}">
                <a16:creationId xmlns:a16="http://schemas.microsoft.com/office/drawing/2014/main" id="{41200C93-7DD4-4EDA-8C48-08F140537E11}"/>
              </a:ext>
            </a:extLst>
          </p:cNvPr>
          <p:cNvSpPr/>
          <p:nvPr/>
        </p:nvSpPr>
        <p:spPr>
          <a:xfrm>
            <a:off x="9129903" y="1702308"/>
            <a:ext cx="685800" cy="685800"/>
          </a:xfrm>
          <a:prstGeom prst="arc">
            <a:avLst>
              <a:gd name="adj1" fmla="val 18563042"/>
              <a:gd name="adj2" fmla="val 2901366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Arc 94">
            <a:extLst>
              <a:ext uri="{FF2B5EF4-FFF2-40B4-BE49-F238E27FC236}">
                <a16:creationId xmlns:a16="http://schemas.microsoft.com/office/drawing/2014/main" id="{63886510-A19E-418E-802B-B598331AEC2C}"/>
              </a:ext>
            </a:extLst>
          </p:cNvPr>
          <p:cNvSpPr/>
          <p:nvPr/>
        </p:nvSpPr>
        <p:spPr>
          <a:xfrm>
            <a:off x="9087231" y="1595628"/>
            <a:ext cx="868680" cy="868680"/>
          </a:xfrm>
          <a:prstGeom prst="arc">
            <a:avLst>
              <a:gd name="adj1" fmla="val 18563042"/>
              <a:gd name="adj2" fmla="val 2901366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Arc 95">
            <a:extLst>
              <a:ext uri="{FF2B5EF4-FFF2-40B4-BE49-F238E27FC236}">
                <a16:creationId xmlns:a16="http://schemas.microsoft.com/office/drawing/2014/main" id="{4B38D6B9-6BE6-44B6-9D6B-1D9663DE061E}"/>
              </a:ext>
            </a:extLst>
          </p:cNvPr>
          <p:cNvSpPr/>
          <p:nvPr/>
        </p:nvSpPr>
        <p:spPr>
          <a:xfrm>
            <a:off x="8465439" y="1699260"/>
            <a:ext cx="685800" cy="685800"/>
          </a:xfrm>
          <a:prstGeom prst="arc">
            <a:avLst>
              <a:gd name="adj1" fmla="val 18563042"/>
              <a:gd name="adj2" fmla="val 2901366"/>
            </a:avLst>
          </a:prstGeom>
          <a:ln w="38100">
            <a:solidFill>
              <a:srgbClr val="00B05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765C739F-DF2E-4823-B092-3775D171DAA3}"/>
              </a:ext>
            </a:extLst>
          </p:cNvPr>
          <p:cNvSpPr/>
          <p:nvPr/>
        </p:nvSpPr>
        <p:spPr>
          <a:xfrm>
            <a:off x="8166735" y="1592580"/>
            <a:ext cx="868680" cy="868680"/>
          </a:xfrm>
          <a:prstGeom prst="arc">
            <a:avLst>
              <a:gd name="adj1" fmla="val 18563042"/>
              <a:gd name="adj2" fmla="val 2901366"/>
            </a:avLst>
          </a:prstGeom>
          <a:ln w="38100">
            <a:solidFill>
              <a:srgbClr val="00B05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5439441-CC69-41E8-A8E9-EDA1EB967CE2}"/>
              </a:ext>
            </a:extLst>
          </p:cNvPr>
          <p:cNvCxnSpPr>
            <a:cxnSpLocks/>
          </p:cNvCxnSpPr>
          <p:nvPr/>
        </p:nvCxnSpPr>
        <p:spPr>
          <a:xfrm>
            <a:off x="9526524" y="2246376"/>
            <a:ext cx="83820" cy="277977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D78F84A-EA25-4E85-AFBE-4584DFE76F06}"/>
              </a:ext>
            </a:extLst>
          </p:cNvPr>
          <p:cNvCxnSpPr>
            <a:cxnSpLocks/>
          </p:cNvCxnSpPr>
          <p:nvPr/>
        </p:nvCxnSpPr>
        <p:spPr>
          <a:xfrm>
            <a:off x="9315450" y="3011039"/>
            <a:ext cx="23812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9E3EB885-8064-47E4-81F9-962CB55FB3BA}"/>
              </a:ext>
            </a:extLst>
          </p:cNvPr>
          <p:cNvCxnSpPr>
            <a:cxnSpLocks/>
          </p:cNvCxnSpPr>
          <p:nvPr/>
        </p:nvCxnSpPr>
        <p:spPr>
          <a:xfrm>
            <a:off x="9283827" y="4031738"/>
            <a:ext cx="30784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374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Jiazhu Hu</dc:creator>
  <cp:lastModifiedBy>Jiazhu Hu</cp:lastModifiedBy>
  <cp:revision>4</cp:revision>
  <dcterms:created xsi:type="dcterms:W3CDTF">2018-01-13T23:02:46Z</dcterms:created>
  <dcterms:modified xsi:type="dcterms:W3CDTF">2018-01-13T23:29:41Z</dcterms:modified>
</cp:coreProperties>
</file>