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0nAYR5KEWpp5l9vus/1q9kGF3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265" y="257175"/>
            <a:ext cx="9729470" cy="2432685"/>
          </a:xfrm>
          <a:prstGeom prst="rect">
            <a:avLst/>
          </a:prstGeom>
          <a:noFill/>
          <a:ln cap="flat" cmpd="sng" w="12700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" y="0"/>
            <a:ext cx="12192635" cy="5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429000"/>
            <a:ext cx="0" cy="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93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Data Engineering is useful on example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609600" y="142367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Знайдіть і впорядкуйте дані. Інформація про профілі користувачів, покупки, кількість кліків у додатку на різних пристроях – все це збирає інженер і групує за вмістом.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доставки даних до цільової системи або до цільового користувача. Швидкість залежить від вибору фреймворку, підходу та сервісу.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Зменшити вартість зберігання даних. У 80-х 1 Гб місця на жорсткому диску коштував 500 тис. доларів, а зараз – 0,025 доларів. З тих пір обсяги даних зросли в сотні разів, і жорсткі диски не встигають за ними</a:t>
            </a:r>
            <a:r>
              <a:rPr lang="en-U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everywhere</a:t>
            </a:r>
            <a:endParaRPr/>
          </a:p>
        </p:txBody>
      </p:sp>
      <p:pic>
        <p:nvPicPr>
          <p:cNvPr id="173" name="Google Shape;173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540" y="1962150"/>
            <a:ext cx="3550800" cy="38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609600" y="18034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326390" y="1017270"/>
            <a:ext cx="10786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write clean code in Python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resource: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https://testdriven.io/blog/clean-code-python/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Paid resource: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</a:rPr>
              <a:t>https://www.udemy.com/course/python-best-practices-write-clean-python-code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12700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Data Engineer</a:t>
            </a:r>
            <a:r>
              <a:rPr lang="en-US" sz="2800"/>
              <a:t> - це збірна солянка чотирьох професій</a:t>
            </a:r>
            <a:endParaRPr sz="2800"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514350" y="10287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Software Engineer</a:t>
            </a:r>
            <a:r>
              <a:rPr lang="en-US" sz="1800"/>
              <a:t>. Пише код, тестує та оптимізує його. На мою думку, Software Engineer - найпростіший шлях до Data-інженерії. Фахівець знає, як влаштовані комп'ютер/програми, базово знайомий із розробкою якісного ПЗ та роботою з базами даних.</a:t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Big Data Developer</a:t>
            </a:r>
            <a:r>
              <a:rPr lang="en-US" sz="1800"/>
              <a:t>. Розуміє принципи обробки даних, використовує різні інструменти їх трансформації. Він готує опис моделей даних залежно від завдання чи бізнес-процесів клієнта.</a:t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Database Administrator</a:t>
            </a:r>
            <a:r>
              <a:rPr lang="en-US" sz="1800"/>
              <a:t>. На його плечах – побудова архітектури сховищ. Знає, як оптимальніше зберігати дані та проводити над ними базові операції.</a:t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Cloud Engineer</a:t>
            </a:r>
            <a:r>
              <a:rPr lang="en-US" sz="1800"/>
              <a:t>. Обсяги даних сьогодні настільки великі, що зберігати їх на серверах занадто дорого чи неможливо — вони там просто не розміщуються. На допомогу хмарні рішення. Інженер розбирається, які є cloud-рішення, якою є їх структура, специфіка та взаємодія між собою, як налаштувати хмарні сервіси.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12700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"/>
            <a:ext cx="12192635" cy="685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 your data engineering skills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609600" y="148145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Coding</a:t>
            </a:r>
            <a:r>
              <a:rPr lang="en-US" sz="2000"/>
              <a:t>: </a:t>
            </a:r>
            <a:r>
              <a:rPr lang="en-US" sz="2000"/>
              <a:t>знання мов програмування є важливим для цієї посади, тому подумайте про відвідування курсів, щоб вивчити та відпрацювати свої навички. Поширені мови програмування включають SQL, NoSQL, Python, Java, R і Scala.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Relational and non-relational databases</a:t>
            </a:r>
            <a:r>
              <a:rPr lang="en-US" sz="2000"/>
              <a:t>: </a:t>
            </a:r>
            <a:r>
              <a:rPr lang="en-US" sz="2000"/>
              <a:t>Бази даних є одними з найпоширеніших рішень для зберігання даних. Ви повинні бути знайомі як з реляційними, так і з нереляційними базами даних і як вони працюють.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ETL</a:t>
            </a:r>
            <a:r>
              <a:rPr lang="en-US" sz="2000"/>
              <a:t> (extract, transform, and load) systems: </a:t>
            </a:r>
            <a:r>
              <a:rPr lang="en-US" sz="2000"/>
              <a:t>ETL — це процес, за допомогою якого ви переміщуєте і трансформуєте дані з баз даних та інших джерел в єдине сховище, подібне до сховища даних.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Data storage</a:t>
            </a:r>
            <a:r>
              <a:rPr lang="en-US" sz="2000"/>
              <a:t>: </a:t>
            </a:r>
            <a:r>
              <a:rPr lang="en-US" sz="2000"/>
              <a:t>Не всі типи даних слід зберігати однаково, особливо коли йдеться про великі дані. Розробляючи рішення для обробки даних для компанії, ви захочете знати, наприклад, коли використовувати озеро даних, а не сховище даних.</a:t>
            </a:r>
            <a:endParaRPr sz="20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 your data engineering skills part 2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609600" y="141412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Automation and scripting</a:t>
            </a:r>
            <a:r>
              <a:rPr lang="en-US" sz="1700"/>
              <a:t>: </a:t>
            </a:r>
            <a:r>
              <a:rPr lang="en-US" sz="1700"/>
              <a:t>Автоматизація є необхідною частиною роботи з великими даними просто тому, що організації можуть збирати дуже багато інформації. Ви повинні вміти писати сценарії для автоматизації повторюваних завдань.</a:t>
            </a:r>
            <a:endParaRPr sz="17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3365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Machine learning</a:t>
            </a:r>
            <a:r>
              <a:rPr lang="en-US" sz="1700"/>
              <a:t>: </a:t>
            </a:r>
            <a:r>
              <a:rPr lang="en-US" sz="1700"/>
              <a:t>Хоча машинне навчання більше стосується спеціалістів з обробки даних, може бути корисним зрозуміти основні поняття, щоб краще зрозуміти потреби спеціалістів із обробки даних у вашій команді.</a:t>
            </a:r>
            <a:endParaRPr sz="17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3365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Big data tools</a:t>
            </a:r>
            <a:r>
              <a:rPr lang="en-US" sz="1700"/>
              <a:t>: Дата інженерам</a:t>
            </a:r>
            <a:r>
              <a:rPr lang="en-US" sz="1700"/>
              <a:t> часто доручають керувати великими даними. Інструменти та технології розвиваються та відрізняються залежно від компанії, але деякі популярні з них включають Hadoop, MongoDB і Kafka для роботи з різними видами даних.</a:t>
            </a:r>
            <a:endParaRPr sz="17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3365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Cloud computing</a:t>
            </a:r>
            <a:r>
              <a:rPr lang="en-US" sz="1700"/>
              <a:t>: </a:t>
            </a:r>
            <a:r>
              <a:rPr lang="en-US" sz="1700"/>
              <a:t>Вам потрібно буде розуміти хмарне сховище та хмарні обчислення, оскільки компанії все частіше </a:t>
            </a:r>
            <a:r>
              <a:rPr lang="en-US" sz="1700"/>
              <a:t>змінюють</a:t>
            </a:r>
            <a:r>
              <a:rPr lang="en-US" sz="1700"/>
              <a:t> фізичні сервери на хмарні послуги. Початківці можуть розглянути курси по Amazon Web Services (AWS) або Google Cloud.</a:t>
            </a:r>
            <a:endParaRPr sz="17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3365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Data security</a:t>
            </a:r>
            <a:r>
              <a:rPr lang="en-US" sz="1700"/>
              <a:t>: </a:t>
            </a:r>
            <a:r>
              <a:rPr lang="en-US" sz="1700"/>
              <a:t>У той час як деякі компанії можуть мати спеціалізовані групи безпеки даних, багато дата інженерів все ще мають завдання надійно керувати та зберігати дані, щоб захистити їх від втрати або крадіжки.</a:t>
            </a:r>
            <a:endParaRPr sz="17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2023-01-08T15:19:00Z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206E0E736F1645B0A1B6D73DC34BE3DB</vt:lpwstr>
  </property>
  <property fmtid="{D5CDD505-2E9C-101B-9397-08002B2CF9AE}" pid="3" name="KSOProductBuildVer">
    <vt:lpwstr>1033-11.2.0.11440</vt:lpwstr>
  </property>
</Properties>
</file>