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a0cb6a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ca0cb6a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a0cb6a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a0cb6a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a0cb6ac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a0cb6ac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a0cb6ac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a0cb6a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a0cb6a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ca0cb6a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a0cb6ac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ca0cb6ac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a0cb6ac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a0cb6ac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a0cb6ac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a0cb6ac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a0cb6a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a0cb6a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a0cb6a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a0cb6a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a0cb6ac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a0cb6ac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a0cb6a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a0cb6a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a0cb6a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a0cb6a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a0cb6ac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a0cb6ac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a0cb6a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a0cb6a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SKyPRO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-Эльмира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-Андрей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-Дмитрий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-Глеб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выданных рассрочек и отправление в суд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3475"/>
            <a:ext cx="8426050" cy="36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эффективнее по POS-1?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49149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эффективнее по RC?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эффективность по POS-1 и RC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7275"/>
            <a:ext cx="8520599" cy="35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эффективность по всем типам кредитов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Учитесь работать в команде!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        ЗАЙМЕМСЯ ТИМБИЛДИНГОМ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-совместное посещение мероприятий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спортивные командные игр-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-активные тренинги на сплочение команды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ВНИМАНИЕ!!!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этот раз мы не успели охватить все то, что еще хотели(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0"/>
              <a:t>***РАБОТАЕМ СОГЛАСНО ПЛАНУ***(В ПРОЧЕМ КАК ВСЕГДА)</a:t>
            </a:r>
            <a:endParaRPr sz="1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i="1" lang="ru" sz="889"/>
              <a:t>Обнаружение проблемы</a:t>
            </a:r>
            <a:endParaRPr b="1" i="1"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-упало количество должников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ru" sz="889"/>
              <a:t>Гипотеза о происхождение</a:t>
            </a:r>
            <a:endParaRPr b="1" i="1"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-проблема в возрасте(что увеличился)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-увеличилось кол-во семейный пар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-стало больше заемщиков с высшим образованием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-нету взаимодействия между отделами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-выдается больше рассрочек по проблемным продуктам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ru" sz="889"/>
              <a:t>Валидация гипотезы</a:t>
            </a:r>
            <a:endParaRPr b="1" i="1"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-построение и анализ актуальных и ретроспективных графиков на основе имеющихся данных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ru" sz="889"/>
              <a:t>Гипотеза о решении проблемы</a:t>
            </a:r>
            <a:endParaRPr b="1" i="1"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-взаимодействие отдела взысканий с отделом выдачи рассрочки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ru" sz="889"/>
              <a:t>Валидация гипотезы о решении проблемы</a:t>
            </a:r>
            <a:endParaRPr b="1" i="1"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889"/>
              <a:t>-анализ работы уволенного сотрудника</a:t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6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отправленных в суд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0" y="1155600"/>
            <a:ext cx="8204801" cy="39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по возрасту и полу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28575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" y="1083601"/>
            <a:ext cx="8651325" cy="38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Кого мы отправляем?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1152475"/>
            <a:ext cx="84664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по полу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3" y="1234725"/>
            <a:ext cx="8576424" cy="33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Пул для суда в искомом периоде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0" y="1152475"/>
            <a:ext cx="8512100" cy="33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может все-таки данные не так заполняются?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50" y="1152475"/>
            <a:ext cx="8289951" cy="3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351800" cy="3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8351800" cy="3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выданных рассрочек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" y="1152475"/>
            <a:ext cx="8328749" cy="36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