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0FF"/>
    <a:srgbClr val="86FC9C"/>
    <a:srgbClr val="FFC9EB"/>
    <a:srgbClr val="C4272A"/>
    <a:srgbClr val="1B7811"/>
    <a:srgbClr val="FF0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B620F-AECB-4EA6-E7CD-794AB80BA96A}" v="12" dt="2021-09-20T07:00:47.689"/>
    <p1510:client id="{3BDB810E-8120-FB53-A838-2F12B3064D08}" v="102" dt="2021-09-15T15:27:26.991"/>
    <p1510:client id="{6F420C0F-27A4-6639-AD7C-FE118B85C302}" v="31" dt="2021-09-18T12:52:44.994"/>
    <p1510:client id="{87E0F02C-6DB3-8A7E-07EF-A16B1DE2EA7B}" v="2705" dt="2021-09-16T23:45:44.713"/>
    <p1510:client id="{8D27D6A8-E745-8008-464C-0790D244A9D0}" v="419" dt="2021-09-17T10:25:16.288"/>
    <p1510:client id="{DF1E0AEF-BD58-F3C8-CAB0-2E3C13602647}" v="161" dt="2021-09-17T07:44:15.969"/>
    <p1510:client id="{E3BFAD72-8D89-1AB3-B414-A089264305B5}" v="4674" dt="2021-09-18T12:49:25.244"/>
    <p1510:client id="{E9D601E8-0FFD-CFF9-FBEA-8D768AEF6FBB}" v="575" dt="2021-09-17T14:04:52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лена Паренкова" userId="S::isa-da15@skyengeducation.onmicrosoft.com::b02efb0d-d535-4201-a5ef-44773a4a1566" providerId="AD" clId="Web-{275B620F-AECB-4EA6-E7CD-794AB80BA96A}"/>
    <pc:docChg chg="modSld">
      <pc:chgData name="Елена Паренкова" userId="S::isa-da15@skyengeducation.onmicrosoft.com::b02efb0d-d535-4201-a5ef-44773a4a1566" providerId="AD" clId="Web-{275B620F-AECB-4EA6-E7CD-794AB80BA96A}" dt="2021-09-20T07:00:46.533" v="7" actId="20577"/>
      <pc:docMkLst>
        <pc:docMk/>
      </pc:docMkLst>
      <pc:sldChg chg="addSp modSp">
        <pc:chgData name="Елена Паренкова" userId="S::isa-da15@skyengeducation.onmicrosoft.com::b02efb0d-d535-4201-a5ef-44773a4a1566" providerId="AD" clId="Web-{275B620F-AECB-4EA6-E7CD-794AB80BA96A}" dt="2021-09-20T07:00:02.063" v="1" actId="20577"/>
        <pc:sldMkLst>
          <pc:docMk/>
          <pc:sldMk cId="655742044" sldId="261"/>
        </pc:sldMkLst>
        <pc:spChg chg="add mod">
          <ac:chgData name="Елена Паренкова" userId="S::isa-da15@skyengeducation.onmicrosoft.com::b02efb0d-d535-4201-a5ef-44773a4a1566" providerId="AD" clId="Web-{275B620F-AECB-4EA6-E7CD-794AB80BA96A}" dt="2021-09-20T07:00:02.063" v="1" actId="20577"/>
          <ac:spMkLst>
            <pc:docMk/>
            <pc:sldMk cId="655742044" sldId="261"/>
            <ac:spMk id="2" creationId="{C1C1F048-27FB-4472-BAE4-961A751D3F5E}"/>
          </ac:spMkLst>
        </pc:spChg>
      </pc:sldChg>
      <pc:sldChg chg="addSp modSp">
        <pc:chgData name="Елена Паренкова" userId="S::isa-da15@skyengeducation.onmicrosoft.com::b02efb0d-d535-4201-a5ef-44773a4a1566" providerId="AD" clId="Web-{275B620F-AECB-4EA6-E7CD-794AB80BA96A}" dt="2021-09-20T07:00:09.985" v="3" actId="20577"/>
        <pc:sldMkLst>
          <pc:docMk/>
          <pc:sldMk cId="62844439" sldId="266"/>
        </pc:sldMkLst>
        <pc:spChg chg="add mod">
          <ac:chgData name="Елена Паренкова" userId="S::isa-da15@skyengeducation.onmicrosoft.com::b02efb0d-d535-4201-a5ef-44773a4a1566" providerId="AD" clId="Web-{275B620F-AECB-4EA6-E7CD-794AB80BA96A}" dt="2021-09-20T07:00:09.985" v="3" actId="20577"/>
          <ac:spMkLst>
            <pc:docMk/>
            <pc:sldMk cId="62844439" sldId="266"/>
            <ac:spMk id="3" creationId="{0DF4337E-F23C-4488-950F-15605E1AF82B}"/>
          </ac:spMkLst>
        </pc:spChg>
      </pc:sldChg>
      <pc:sldChg chg="addSp modSp">
        <pc:chgData name="Елена Паренкова" userId="S::isa-da15@skyengeducation.onmicrosoft.com::b02efb0d-d535-4201-a5ef-44773a4a1566" providerId="AD" clId="Web-{275B620F-AECB-4EA6-E7CD-794AB80BA96A}" dt="2021-09-20T07:00:40.236" v="5" actId="20577"/>
        <pc:sldMkLst>
          <pc:docMk/>
          <pc:sldMk cId="3478526841" sldId="268"/>
        </pc:sldMkLst>
        <pc:spChg chg="add mod">
          <ac:chgData name="Елена Паренкова" userId="S::isa-da15@skyengeducation.onmicrosoft.com::b02efb0d-d535-4201-a5ef-44773a4a1566" providerId="AD" clId="Web-{275B620F-AECB-4EA6-E7CD-794AB80BA96A}" dt="2021-09-20T07:00:40.236" v="5" actId="20577"/>
          <ac:spMkLst>
            <pc:docMk/>
            <pc:sldMk cId="3478526841" sldId="268"/>
            <ac:spMk id="3" creationId="{8992AAB3-977D-46BD-AB52-7AD2FDAF8FD1}"/>
          </ac:spMkLst>
        </pc:spChg>
      </pc:sldChg>
      <pc:sldChg chg="addSp modSp">
        <pc:chgData name="Елена Паренкова" userId="S::isa-da15@skyengeducation.onmicrosoft.com::b02efb0d-d535-4201-a5ef-44773a4a1566" providerId="AD" clId="Web-{275B620F-AECB-4EA6-E7CD-794AB80BA96A}" dt="2021-09-20T07:00:46.533" v="7" actId="20577"/>
        <pc:sldMkLst>
          <pc:docMk/>
          <pc:sldMk cId="1522815855" sldId="269"/>
        </pc:sldMkLst>
        <pc:spChg chg="add mod">
          <ac:chgData name="Елена Паренкова" userId="S::isa-da15@skyengeducation.onmicrosoft.com::b02efb0d-d535-4201-a5ef-44773a4a1566" providerId="AD" clId="Web-{275B620F-AECB-4EA6-E7CD-794AB80BA96A}" dt="2021-09-20T07:00:46.533" v="7" actId="20577"/>
          <ac:spMkLst>
            <pc:docMk/>
            <pc:sldMk cId="1522815855" sldId="269"/>
            <ac:spMk id="2" creationId="{1DB5B84D-BF9C-497D-8908-B4E87E456F2C}"/>
          </ac:spMkLst>
        </pc:spChg>
      </pc:sldChg>
    </pc:docChg>
  </pc:docChgLst>
  <pc:docChgLst>
    <pc:chgData name="Елена Паренкова" userId="S::isa-da15@skyengeducation.onmicrosoft.com::b02efb0d-d535-4201-a5ef-44773a4a1566" providerId="AD" clId="Web-{87E0F02C-6DB3-8A7E-07EF-A16B1DE2EA7B}"/>
    <pc:docChg chg="addSld delSld modSld modMainMaster">
      <pc:chgData name="Елена Паренкова" userId="S::isa-da15@skyengeducation.onmicrosoft.com::b02efb0d-d535-4201-a5ef-44773a4a1566" providerId="AD" clId="Web-{87E0F02C-6DB3-8A7E-07EF-A16B1DE2EA7B}" dt="2021-09-16T23:45:44.713" v="2040"/>
      <pc:docMkLst>
        <pc:docMk/>
      </pc:docMkLst>
      <pc:sldChg chg="addSp modSp mod setBg">
        <pc:chgData name="Елена Паренкова" userId="S::isa-da15@skyengeducation.onmicrosoft.com::b02efb0d-d535-4201-a5ef-44773a4a1566" providerId="AD" clId="Web-{87E0F02C-6DB3-8A7E-07EF-A16B1DE2EA7B}" dt="2021-09-16T21:40:55.042" v="1780"/>
        <pc:sldMkLst>
          <pc:docMk/>
          <pc:sldMk cId="1351651579" sldId="256"/>
        </pc:sldMkLst>
        <pc:spChg chg="mod">
          <ac:chgData name="Елена Паренкова" userId="S::isa-da15@skyengeducation.onmicrosoft.com::b02efb0d-d535-4201-a5ef-44773a4a1566" providerId="AD" clId="Web-{87E0F02C-6DB3-8A7E-07EF-A16B1DE2EA7B}" dt="2021-09-16T21:36:21.197" v="1770" actId="1076"/>
          <ac:spMkLst>
            <pc:docMk/>
            <pc:sldMk cId="1351651579" sldId="256"/>
            <ac:spMk id="5" creationId="{257EE164-1F62-4284-9541-051CA1269ABA}"/>
          </ac:spMkLst>
        </pc:spChg>
        <pc:spChg chg="add">
          <ac:chgData name="Елена Паренкова" userId="S::isa-da15@skyengeducation.onmicrosoft.com::b02efb0d-d535-4201-a5ef-44773a4a1566" providerId="AD" clId="Web-{87E0F02C-6DB3-8A7E-07EF-A16B1DE2EA7B}" dt="2021-09-16T21:35:18.943" v="1760"/>
          <ac:spMkLst>
            <pc:docMk/>
            <pc:sldMk cId="1351651579" sldId="256"/>
            <ac:spMk id="10" creationId="{CA815F2C-4E80-4019-8E59-FAD3F7F8473D}"/>
          </ac:spMkLst>
        </pc:spChg>
        <pc:picChg chg="mod">
          <ac:chgData name="Елена Паренкова" userId="S::isa-da15@skyengeducation.onmicrosoft.com::b02efb0d-d535-4201-a5ef-44773a4a1566" providerId="AD" clId="Web-{87E0F02C-6DB3-8A7E-07EF-A16B1DE2EA7B}" dt="2021-09-16T21:35:18.943" v="1760"/>
          <ac:picMkLst>
            <pc:docMk/>
            <pc:sldMk cId="1351651579" sldId="256"/>
            <ac:picMk id="4" creationId="{021655C5-E427-4BE6-904D-C218A41A8427}"/>
          </ac:picMkLst>
        </pc:picChg>
      </pc:sldChg>
      <pc:sldChg chg="addSp delSp modSp mod setBg">
        <pc:chgData name="Елена Паренкова" userId="S::isa-da15@skyengeducation.onmicrosoft.com::b02efb0d-d535-4201-a5ef-44773a4a1566" providerId="AD" clId="Web-{87E0F02C-6DB3-8A7E-07EF-A16B1DE2EA7B}" dt="2021-09-16T21:51:18.280" v="1814" actId="1076"/>
        <pc:sldMkLst>
          <pc:docMk/>
          <pc:sldMk cId="3153973026" sldId="257"/>
        </pc:sldMkLst>
        <pc:spChg chg="mod">
          <ac:chgData name="Елена Паренкова" userId="S::isa-da15@skyengeducation.onmicrosoft.com::b02efb0d-d535-4201-a5ef-44773a4a1566" providerId="AD" clId="Web-{87E0F02C-6DB3-8A7E-07EF-A16B1DE2EA7B}" dt="2021-09-16T19:16:05.257" v="1127" actId="20577"/>
          <ac:spMkLst>
            <pc:docMk/>
            <pc:sldMk cId="3153973026" sldId="257"/>
            <ac:spMk id="2" creationId="{479DC909-93EC-430A-8588-B75F18F64700}"/>
          </ac:spMkLst>
        </pc:spChg>
        <pc:spChg chg="del">
          <ac:chgData name="Елена Паренкова" userId="S::isa-da15@skyengeducation.onmicrosoft.com::b02efb0d-d535-4201-a5ef-44773a4a1566" providerId="AD" clId="Web-{87E0F02C-6DB3-8A7E-07EF-A16B1DE2EA7B}" dt="2021-09-16T17:14:47.209" v="0"/>
          <ac:spMkLst>
            <pc:docMk/>
            <pc:sldMk cId="3153973026" sldId="257"/>
            <ac:spMk id="3" creationId="{1DB3ED6D-C04E-4A60-8C9F-445E7A834B63}"/>
          </ac:spMkLst>
        </pc:spChg>
        <pc:spChg chg="add del">
          <ac:chgData name="Елена Паренкова" userId="S::isa-da15@skyengeducation.onmicrosoft.com::b02efb0d-d535-4201-a5ef-44773a4a1566" providerId="AD" clId="Web-{87E0F02C-6DB3-8A7E-07EF-A16B1DE2EA7B}" dt="2021-09-16T21:48:36.115" v="1786"/>
          <ac:spMkLst>
            <pc:docMk/>
            <pc:sldMk cId="3153973026" sldId="257"/>
            <ac:spMk id="3" creationId="{A533DD1B-983E-47EC-A3ED-286EBB3C2E7B}"/>
          </ac:spMkLst>
        </pc:spChg>
        <pc:spChg chg="add del mod">
          <ac:chgData name="Елена Паренкова" userId="S::isa-da15@skyengeducation.onmicrosoft.com::b02efb0d-d535-4201-a5ef-44773a4a1566" providerId="AD" clId="Web-{87E0F02C-6DB3-8A7E-07EF-A16B1DE2EA7B}" dt="2021-09-16T17:28:59.629" v="52"/>
          <ac:spMkLst>
            <pc:docMk/>
            <pc:sldMk cId="3153973026" sldId="257"/>
            <ac:spMk id="5" creationId="{CBC46326-BE11-48D9-B6CD-A63381A95C9C}"/>
          </ac:spMkLst>
        </pc:spChg>
        <pc:spChg chg="add del mod">
          <ac:chgData name="Елена Паренкова" userId="S::isa-da15@skyengeducation.onmicrosoft.com::b02efb0d-d535-4201-a5ef-44773a4a1566" providerId="AD" clId="Web-{87E0F02C-6DB3-8A7E-07EF-A16B1DE2EA7B}" dt="2021-09-16T17:28:58.457" v="51"/>
          <ac:spMkLst>
            <pc:docMk/>
            <pc:sldMk cId="3153973026" sldId="257"/>
            <ac:spMk id="6" creationId="{FBB1230C-79C2-4CB5-8229-DF2DF742C4BC}"/>
          </ac:spMkLst>
        </pc:spChg>
        <pc:spChg chg="add del mod">
          <ac:chgData name="Елена Паренкова" userId="S::isa-da15@skyengeducation.onmicrosoft.com::b02efb0d-d535-4201-a5ef-44773a4a1566" providerId="AD" clId="Web-{87E0F02C-6DB3-8A7E-07EF-A16B1DE2EA7B}" dt="2021-09-16T17:29:57.349" v="58"/>
          <ac:spMkLst>
            <pc:docMk/>
            <pc:sldMk cId="3153973026" sldId="257"/>
            <ac:spMk id="7" creationId="{221C60B5-75C3-46DD-88D8-5584C9596BF6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17:32:29.695" v="103" actId="1076"/>
          <ac:spMkLst>
            <pc:docMk/>
            <pc:sldMk cId="3153973026" sldId="257"/>
            <ac:spMk id="9" creationId="{7F973A9D-5D4B-406B-B2D7-5120A589BCB2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17:55:15.109" v="393" actId="1076"/>
          <ac:spMkLst>
            <pc:docMk/>
            <pc:sldMk cId="3153973026" sldId="257"/>
            <ac:spMk id="11" creationId="{BC0D08F3-BEBD-4819-9E61-5913DA79BC2A}"/>
          </ac:spMkLst>
        </pc:spChg>
        <pc:spChg chg="add mod ord">
          <ac:chgData name="Елена Паренкова" userId="S::isa-da15@skyengeducation.onmicrosoft.com::b02efb0d-d535-4201-a5ef-44773a4a1566" providerId="AD" clId="Web-{87E0F02C-6DB3-8A7E-07EF-A16B1DE2EA7B}" dt="2021-09-16T17:34:00.431" v="117" actId="1076"/>
          <ac:spMkLst>
            <pc:docMk/>
            <pc:sldMk cId="3153973026" sldId="257"/>
            <ac:spMk id="12" creationId="{C90B49C0-9C34-45DA-88CB-D77D87040FAA}"/>
          </ac:spMkLst>
        </pc:spChg>
        <pc:spChg chg="add mod ord">
          <ac:chgData name="Елена Паренкова" userId="S::isa-da15@skyengeducation.onmicrosoft.com::b02efb0d-d535-4201-a5ef-44773a4a1566" providerId="AD" clId="Web-{87E0F02C-6DB3-8A7E-07EF-A16B1DE2EA7B}" dt="2021-09-16T17:36:07.949" v="136" actId="14100"/>
          <ac:spMkLst>
            <pc:docMk/>
            <pc:sldMk cId="3153973026" sldId="257"/>
            <ac:spMk id="13" creationId="{345A03CB-6B9D-49AC-A016-25009D4527BA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17:54:35.077" v="387" actId="20577"/>
          <ac:spMkLst>
            <pc:docMk/>
            <pc:sldMk cId="3153973026" sldId="257"/>
            <ac:spMk id="14" creationId="{23C60F7F-4C2C-40D6-80FD-8C6D7F9EB3A2}"/>
          </ac:spMkLst>
        </pc:spChg>
        <pc:spChg chg="add del">
          <ac:chgData name="Елена Паренкова" userId="S::isa-da15@skyengeducation.onmicrosoft.com::b02efb0d-d535-4201-a5ef-44773a4a1566" providerId="AD" clId="Web-{87E0F02C-6DB3-8A7E-07EF-A16B1DE2EA7B}" dt="2021-09-16T17:54:51.968" v="389"/>
          <ac:spMkLst>
            <pc:docMk/>
            <pc:sldMk cId="3153973026" sldId="257"/>
            <ac:spMk id="36" creationId="{C5DA6D47-DA7B-45E0-9A63-72592F024381}"/>
          </ac:spMkLst>
        </pc:spChg>
        <pc:spChg chg="add mod ord">
          <ac:chgData name="Елена Паренкова" userId="S::isa-da15@skyengeducation.onmicrosoft.com::b02efb0d-d535-4201-a5ef-44773a4a1566" providerId="AD" clId="Web-{87E0F02C-6DB3-8A7E-07EF-A16B1DE2EA7B}" dt="2021-09-16T17:55:40.438" v="398" actId="14100"/>
          <ac:spMkLst>
            <pc:docMk/>
            <pc:sldMk cId="3153973026" sldId="257"/>
            <ac:spMk id="37" creationId="{E9C2A769-C5F7-45F3-95FF-DA6C3FB055CC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1:51:18.280" v="1814" actId="1076"/>
          <ac:spMkLst>
            <pc:docMk/>
            <pc:sldMk cId="3153973026" sldId="257"/>
            <ac:spMk id="39" creationId="{D1D928B4-55F5-472D-95E6-0428A2EEEABB}"/>
          </ac:spMkLst>
        </pc:spChg>
        <pc:picChg chg="add del mod">
          <ac:chgData name="Елена Паренкова" userId="S::isa-da15@skyengeducation.onmicrosoft.com::b02efb0d-d535-4201-a5ef-44773a4a1566" providerId="AD" clId="Web-{87E0F02C-6DB3-8A7E-07EF-A16B1DE2EA7B}" dt="2021-09-16T17:45:03.754" v="227"/>
          <ac:picMkLst>
            <pc:docMk/>
            <pc:sldMk cId="3153973026" sldId="257"/>
            <ac:picMk id="4" creationId="{D6BFE2B5-350C-4266-8958-50AD247D497C}"/>
          </ac:picMkLst>
        </pc:picChg>
        <pc:picChg chg="add mod">
          <ac:chgData name="Елена Паренкова" userId="S::isa-da15@skyengeducation.onmicrosoft.com::b02efb0d-d535-4201-a5ef-44773a4a1566" providerId="AD" clId="Web-{87E0F02C-6DB3-8A7E-07EF-A16B1DE2EA7B}" dt="2021-09-16T17:45:39.474" v="237" actId="14100"/>
          <ac:picMkLst>
            <pc:docMk/>
            <pc:sldMk cId="3153973026" sldId="257"/>
            <ac:picMk id="19" creationId="{17C8471F-011B-42BC-B479-5088D23415A8}"/>
          </ac:picMkLst>
        </pc:picChg>
        <pc:picChg chg="add del mod">
          <ac:chgData name="Елена Паренкова" userId="S::isa-da15@skyengeducation.onmicrosoft.com::b02efb0d-d535-4201-a5ef-44773a4a1566" providerId="AD" clId="Web-{87E0F02C-6DB3-8A7E-07EF-A16B1DE2EA7B}" dt="2021-09-16T19:12:02.843" v="1098"/>
          <ac:picMkLst>
            <pc:docMk/>
            <pc:sldMk cId="3153973026" sldId="257"/>
            <ac:picMk id="38" creationId="{3ED8FD0A-C224-4622-B02D-E6D201E655E1}"/>
          </ac:picMkLst>
        </pc:picChg>
        <pc:inkChg chg="add del">
          <ac:chgData name="Елена Паренкова" userId="S::isa-da15@skyengeducation.onmicrosoft.com::b02efb0d-d535-4201-a5ef-44773a4a1566" providerId="AD" clId="Web-{87E0F02C-6DB3-8A7E-07EF-A16B1DE2EA7B}" dt="2021-09-16T17:43:16.893" v="218"/>
          <ac:inkMkLst>
            <pc:docMk/>
            <pc:sldMk cId="3153973026" sldId="257"/>
            <ac:inkMk id="15" creationId="{C9323A75-8D29-4AEF-9F01-473476474D4C}"/>
          </ac:inkMkLst>
        </pc:inkChg>
        <pc:inkChg chg="add del">
          <ac:chgData name="Елена Паренкова" userId="S::isa-da15@skyengeducation.onmicrosoft.com::b02efb0d-d535-4201-a5ef-44773a4a1566" providerId="AD" clId="Web-{87E0F02C-6DB3-8A7E-07EF-A16B1DE2EA7B}" dt="2021-09-16T17:43:53.800" v="222"/>
          <ac:inkMkLst>
            <pc:docMk/>
            <pc:sldMk cId="3153973026" sldId="257"/>
            <ac:inkMk id="16" creationId="{825D0C4B-B4C8-414A-ACC9-0ED28E4B1749}"/>
          </ac:inkMkLst>
        </pc:inkChg>
        <pc:inkChg chg="add del">
          <ac:chgData name="Елена Паренкова" userId="S::isa-da15@skyengeducation.onmicrosoft.com::b02efb0d-d535-4201-a5ef-44773a4a1566" providerId="AD" clId="Web-{87E0F02C-6DB3-8A7E-07EF-A16B1DE2EA7B}" dt="2021-09-16T17:43:52.378" v="221"/>
          <ac:inkMkLst>
            <pc:docMk/>
            <pc:sldMk cId="3153973026" sldId="257"/>
            <ac:inkMk id="17" creationId="{52E00D47-652B-46BC-80B9-F84B227AC502}"/>
          </ac:inkMkLst>
        </pc:inkChg>
        <pc:inkChg chg="add del">
          <ac:chgData name="Елена Паренкова" userId="S::isa-da15@skyengeducation.onmicrosoft.com::b02efb0d-d535-4201-a5ef-44773a4a1566" providerId="AD" clId="Web-{87E0F02C-6DB3-8A7E-07EF-A16B1DE2EA7B}" dt="2021-09-16T17:44:50.504" v="224"/>
          <ac:inkMkLst>
            <pc:docMk/>
            <pc:sldMk cId="3153973026" sldId="257"/>
            <ac:inkMk id="18" creationId="{1964CC71-2E93-4A63-B19B-C184DB1A9AB6}"/>
          </ac:inkMkLst>
        </pc:inkChg>
        <pc:inkChg chg="add">
          <ac:chgData name="Елена Паренкова" userId="S::isa-da15@skyengeducation.onmicrosoft.com::b02efb0d-d535-4201-a5ef-44773a4a1566" providerId="AD" clId="Web-{87E0F02C-6DB3-8A7E-07EF-A16B1DE2EA7B}" dt="2021-09-16T17:48:14.570" v="259"/>
          <ac:inkMkLst>
            <pc:docMk/>
            <pc:sldMk cId="3153973026" sldId="257"/>
            <ac:inkMk id="20" creationId="{DED67C67-79F5-424A-BC03-715F0652D365}"/>
          </ac:inkMkLst>
        </pc:inkChg>
        <pc:inkChg chg="add">
          <ac:chgData name="Елена Паренкова" userId="S::isa-da15@skyengeducation.onmicrosoft.com::b02efb0d-d535-4201-a5ef-44773a4a1566" providerId="AD" clId="Web-{87E0F02C-6DB3-8A7E-07EF-A16B1DE2EA7B}" dt="2021-09-16T17:48:17.789" v="260"/>
          <ac:inkMkLst>
            <pc:docMk/>
            <pc:sldMk cId="3153973026" sldId="257"/>
            <ac:inkMk id="21" creationId="{A6F8C3DA-B775-458E-BA38-D66FD61D7618}"/>
          </ac:inkMkLst>
        </pc:inkChg>
        <pc:inkChg chg="add del">
          <ac:chgData name="Елена Паренкова" userId="S::isa-da15@skyengeducation.onmicrosoft.com::b02efb0d-d535-4201-a5ef-44773a4a1566" providerId="AD" clId="Web-{87E0F02C-6DB3-8A7E-07EF-A16B1DE2EA7B}" dt="2021-09-16T17:48:31.398" v="268"/>
          <ac:inkMkLst>
            <pc:docMk/>
            <pc:sldMk cId="3153973026" sldId="257"/>
            <ac:inkMk id="22" creationId="{EE688BF5-7263-4B52-BCA2-4490D85DEABE}"/>
          </ac:inkMkLst>
        </pc:inkChg>
        <pc:inkChg chg="add del">
          <ac:chgData name="Елена Паренкова" userId="S::isa-da15@skyengeducation.onmicrosoft.com::b02efb0d-d535-4201-a5ef-44773a4a1566" providerId="AD" clId="Web-{87E0F02C-6DB3-8A7E-07EF-A16B1DE2EA7B}" dt="2021-09-16T17:48:30.320" v="267"/>
          <ac:inkMkLst>
            <pc:docMk/>
            <pc:sldMk cId="3153973026" sldId="257"/>
            <ac:inkMk id="23" creationId="{4D014E64-5AF4-4269-A0F0-4158FB794E0E}"/>
          </ac:inkMkLst>
        </pc:inkChg>
        <pc:inkChg chg="add del">
          <ac:chgData name="Елена Паренкова" userId="S::isa-da15@skyengeducation.onmicrosoft.com::b02efb0d-d535-4201-a5ef-44773a4a1566" providerId="AD" clId="Web-{87E0F02C-6DB3-8A7E-07EF-A16B1DE2EA7B}" dt="2021-09-16T17:48:29.039" v="266"/>
          <ac:inkMkLst>
            <pc:docMk/>
            <pc:sldMk cId="3153973026" sldId="257"/>
            <ac:inkMk id="24" creationId="{0EA7651C-A0FB-4C07-B7D7-BB0E0C99606B}"/>
          </ac:inkMkLst>
        </pc:inkChg>
        <pc:inkChg chg="add del">
          <ac:chgData name="Елена Паренкова" userId="S::isa-da15@skyengeducation.onmicrosoft.com::b02efb0d-d535-4201-a5ef-44773a4a1566" providerId="AD" clId="Web-{87E0F02C-6DB3-8A7E-07EF-A16B1DE2EA7B}" dt="2021-09-16T17:48:28.164" v="265"/>
          <ac:inkMkLst>
            <pc:docMk/>
            <pc:sldMk cId="3153973026" sldId="257"/>
            <ac:inkMk id="25" creationId="{B64F2AF9-BEEA-4AB3-A207-508CCCEB7BE1}"/>
          </ac:inkMkLst>
        </pc:inkChg>
        <pc:inkChg chg="add del">
          <ac:chgData name="Елена Паренкова" userId="S::isa-da15@skyengeducation.onmicrosoft.com::b02efb0d-d535-4201-a5ef-44773a4a1566" providerId="AD" clId="Web-{87E0F02C-6DB3-8A7E-07EF-A16B1DE2EA7B}" dt="2021-09-16T17:48:42.305" v="272"/>
          <ac:inkMkLst>
            <pc:docMk/>
            <pc:sldMk cId="3153973026" sldId="257"/>
            <ac:inkMk id="26" creationId="{40235601-6474-48BA-9724-572FE644E69A}"/>
          </ac:inkMkLst>
        </pc:inkChg>
        <pc:inkChg chg="add del">
          <ac:chgData name="Елена Паренкова" userId="S::isa-da15@skyengeducation.onmicrosoft.com::b02efb0d-d535-4201-a5ef-44773a4a1566" providerId="AD" clId="Web-{87E0F02C-6DB3-8A7E-07EF-A16B1DE2EA7B}" dt="2021-09-16T17:48:41.133" v="271"/>
          <ac:inkMkLst>
            <pc:docMk/>
            <pc:sldMk cId="3153973026" sldId="257"/>
            <ac:inkMk id="27" creationId="{4260AC8E-5AB0-438A-9730-08F82B6D2AF2}"/>
          </ac:inkMkLst>
        </pc:inkChg>
        <pc:inkChg chg="add">
          <ac:chgData name="Елена Паренкова" userId="S::isa-da15@skyengeducation.onmicrosoft.com::b02efb0d-d535-4201-a5ef-44773a4a1566" providerId="AD" clId="Web-{87E0F02C-6DB3-8A7E-07EF-A16B1DE2EA7B}" dt="2021-09-16T17:48:48.508" v="273"/>
          <ac:inkMkLst>
            <pc:docMk/>
            <pc:sldMk cId="3153973026" sldId="257"/>
            <ac:inkMk id="28" creationId="{FEE2E0A6-C77B-4A3F-A530-D6E57075E811}"/>
          </ac:inkMkLst>
        </pc:inkChg>
        <pc:inkChg chg="add">
          <ac:chgData name="Елена Паренкова" userId="S::isa-da15@skyengeducation.onmicrosoft.com::b02efb0d-d535-4201-a5ef-44773a4a1566" providerId="AD" clId="Web-{87E0F02C-6DB3-8A7E-07EF-A16B1DE2EA7B}" dt="2021-09-16T17:48:52.024" v="274"/>
          <ac:inkMkLst>
            <pc:docMk/>
            <pc:sldMk cId="3153973026" sldId="257"/>
            <ac:inkMk id="29" creationId="{4204E327-28E4-4CC2-9D5B-1CCE6C1E2F9D}"/>
          </ac:inkMkLst>
        </pc:inkChg>
        <pc:inkChg chg="add del">
          <ac:chgData name="Елена Паренкова" userId="S::isa-da15@skyengeducation.onmicrosoft.com::b02efb0d-d535-4201-a5ef-44773a4a1566" providerId="AD" clId="Web-{87E0F02C-6DB3-8A7E-07EF-A16B1DE2EA7B}" dt="2021-09-16T17:48:56.399" v="278"/>
          <ac:inkMkLst>
            <pc:docMk/>
            <pc:sldMk cId="3153973026" sldId="257"/>
            <ac:inkMk id="30" creationId="{2D570E98-9371-4BB2-AA57-46984525D6CF}"/>
          </ac:inkMkLst>
        </pc:inkChg>
        <pc:inkChg chg="add del">
          <ac:chgData name="Елена Паренкова" userId="S::isa-da15@skyengeducation.onmicrosoft.com::b02efb0d-d535-4201-a5ef-44773a4a1566" providerId="AD" clId="Web-{87E0F02C-6DB3-8A7E-07EF-A16B1DE2EA7B}" dt="2021-09-16T17:48:56.399" v="277"/>
          <ac:inkMkLst>
            <pc:docMk/>
            <pc:sldMk cId="3153973026" sldId="257"/>
            <ac:inkMk id="31" creationId="{71B4DA0D-D307-4880-BB73-82EAAD651DD9}"/>
          </ac:inkMkLst>
        </pc:inkChg>
        <pc:cxnChg chg="add mod ord">
          <ac:chgData name="Елена Паренкова" userId="S::isa-da15@skyengeducation.onmicrosoft.com::b02efb0d-d535-4201-a5ef-44773a4a1566" providerId="AD" clId="Web-{87E0F02C-6DB3-8A7E-07EF-A16B1DE2EA7B}" dt="2021-09-16T17:45:23.426" v="234"/>
          <ac:cxnSpMkLst>
            <pc:docMk/>
            <pc:sldMk cId="3153973026" sldId="257"/>
            <ac:cxnSpMk id="8" creationId="{B19D5D4B-8CCE-496F-9598-BD8DCDC126DF}"/>
          </ac:cxnSpMkLst>
        </pc:cxnChg>
        <pc:cxnChg chg="add mod ord">
          <ac:chgData name="Елена Паренкова" userId="S::isa-da15@skyengeducation.onmicrosoft.com::b02efb0d-d535-4201-a5ef-44773a4a1566" providerId="AD" clId="Web-{87E0F02C-6DB3-8A7E-07EF-A16B1DE2EA7B}" dt="2021-09-16T17:45:27.802" v="235"/>
          <ac:cxnSpMkLst>
            <pc:docMk/>
            <pc:sldMk cId="3153973026" sldId="257"/>
            <ac:cxnSpMk id="10" creationId="{7D13BC2F-B558-452D-A806-BC7038D610C2}"/>
          </ac:cxnSpMkLst>
        </pc:cxnChg>
        <pc:cxnChg chg="add del">
          <ac:chgData name="Елена Паренкова" userId="S::isa-da15@skyengeducation.onmicrosoft.com::b02efb0d-d535-4201-a5ef-44773a4a1566" providerId="AD" clId="Web-{87E0F02C-6DB3-8A7E-07EF-A16B1DE2EA7B}" dt="2021-09-16T17:51:05.588" v="343"/>
          <ac:cxnSpMkLst>
            <pc:docMk/>
            <pc:sldMk cId="3153973026" sldId="257"/>
            <ac:cxnSpMk id="32" creationId="{B96429C9-4246-4927-A3B9-4DA38C9A3BAA}"/>
          </ac:cxnSpMkLst>
        </pc:cxnChg>
        <pc:cxnChg chg="add mod">
          <ac:chgData name="Елена Паренкова" userId="S::isa-da15@skyengeducation.onmicrosoft.com::b02efb0d-d535-4201-a5ef-44773a4a1566" providerId="AD" clId="Web-{87E0F02C-6DB3-8A7E-07EF-A16B1DE2EA7B}" dt="2021-09-16T17:56:48.986" v="408" actId="14100"/>
          <ac:cxnSpMkLst>
            <pc:docMk/>
            <pc:sldMk cId="3153973026" sldId="257"/>
            <ac:cxnSpMk id="33" creationId="{80677180-9E69-492E-BE51-531F3103100B}"/>
          </ac:cxnSpMkLst>
        </pc:cxnChg>
        <pc:cxnChg chg="add mod">
          <ac:chgData name="Елена Паренкова" userId="S::isa-da15@skyengeducation.onmicrosoft.com::b02efb0d-d535-4201-a5ef-44773a4a1566" providerId="AD" clId="Web-{87E0F02C-6DB3-8A7E-07EF-A16B1DE2EA7B}" dt="2021-09-16T17:56:03.125" v="402" actId="14100"/>
          <ac:cxnSpMkLst>
            <pc:docMk/>
            <pc:sldMk cId="3153973026" sldId="257"/>
            <ac:cxnSpMk id="34" creationId="{74A9EA49-48B4-497E-B0BB-B61F88D3368F}"/>
          </ac:cxnSpMkLst>
        </pc:cxnChg>
        <pc:cxnChg chg="add del mod">
          <ac:chgData name="Елена Паренкова" userId="S::isa-da15@skyengeducation.onmicrosoft.com::b02efb0d-d535-4201-a5ef-44773a4a1566" providerId="AD" clId="Web-{87E0F02C-6DB3-8A7E-07EF-A16B1DE2EA7B}" dt="2021-09-16T17:52:56.434" v="357"/>
          <ac:cxnSpMkLst>
            <pc:docMk/>
            <pc:sldMk cId="3153973026" sldId="257"/>
            <ac:cxnSpMk id="35" creationId="{42EFE51B-FFA3-4C81-9A22-23E410339FED}"/>
          </ac:cxnSpMkLst>
        </pc:cxnChg>
      </pc:sldChg>
      <pc:sldChg chg="addSp delSp modSp del">
        <pc:chgData name="Елена Паренкова" userId="S::isa-da15@skyengeducation.onmicrosoft.com::b02efb0d-d535-4201-a5ef-44773a4a1566" providerId="AD" clId="Web-{87E0F02C-6DB3-8A7E-07EF-A16B1DE2EA7B}" dt="2021-09-16T19:13:34.598" v="1113"/>
        <pc:sldMkLst>
          <pc:docMk/>
          <pc:sldMk cId="1998287293" sldId="258"/>
        </pc:sldMkLst>
        <pc:spChg chg="mod">
          <ac:chgData name="Елена Паренкова" userId="S::isa-da15@skyengeducation.onmicrosoft.com::b02efb0d-d535-4201-a5ef-44773a4a1566" providerId="AD" clId="Web-{87E0F02C-6DB3-8A7E-07EF-A16B1DE2EA7B}" dt="2021-09-16T17:58:04.049" v="413" actId="20577"/>
          <ac:spMkLst>
            <pc:docMk/>
            <pc:sldMk cId="1998287293" sldId="258"/>
            <ac:spMk id="2" creationId="{44641B0E-A069-43B4-B862-9FE1C2D43FA0}"/>
          </ac:spMkLst>
        </pc:spChg>
        <pc:spChg chg="del">
          <ac:chgData name="Елена Паренкова" userId="S::isa-da15@skyengeducation.onmicrosoft.com::b02efb0d-d535-4201-a5ef-44773a4a1566" providerId="AD" clId="Web-{87E0F02C-6DB3-8A7E-07EF-A16B1DE2EA7B}" dt="2021-09-16T17:58:08.581" v="414"/>
          <ac:spMkLst>
            <pc:docMk/>
            <pc:sldMk cId="1998287293" sldId="258"/>
            <ac:spMk id="3" creationId="{1FE983E0-ECDB-4664-9547-F614820D4F07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18:08:31.499" v="454" actId="1076"/>
          <ac:spMkLst>
            <pc:docMk/>
            <pc:sldMk cId="1998287293" sldId="258"/>
            <ac:spMk id="216" creationId="{2EA2E69A-BF77-40AF-9925-F5CDA7FE85B6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18:08:33.718" v="455" actId="1076"/>
          <ac:spMkLst>
            <pc:docMk/>
            <pc:sldMk cId="1998287293" sldId="258"/>
            <ac:spMk id="217" creationId="{7F41CA8F-504C-4FC3-B95C-7BDF2C7E611E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18:08:36.671" v="456" actId="1076"/>
          <ac:spMkLst>
            <pc:docMk/>
            <pc:sldMk cId="1998287293" sldId="258"/>
            <ac:spMk id="218" creationId="{72CB64FA-6CF3-48E8-83FD-FAA78BC34C3F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18:08:39.358" v="457" actId="1076"/>
          <ac:spMkLst>
            <pc:docMk/>
            <pc:sldMk cId="1998287293" sldId="258"/>
            <ac:spMk id="219" creationId="{2EC41AD7-F566-4EBC-8BB9-ECDC041EBECF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18:08:41.437" v="458" actId="1076"/>
          <ac:spMkLst>
            <pc:docMk/>
            <pc:sldMk cId="1998287293" sldId="258"/>
            <ac:spMk id="220" creationId="{0C77A530-62BD-4625-9789-180BA5C09348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18:08:43.874" v="459" actId="1076"/>
          <ac:spMkLst>
            <pc:docMk/>
            <pc:sldMk cId="1998287293" sldId="258"/>
            <ac:spMk id="221" creationId="{2FB18B7C-9CEB-4D76-9079-87BC3D17FA4F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18:08:45.859" v="460" actId="1076"/>
          <ac:spMkLst>
            <pc:docMk/>
            <pc:sldMk cId="1998287293" sldId="258"/>
            <ac:spMk id="222" creationId="{327C89A7-27C4-4A72-B0AE-F18CDC740AAD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18:08:48.452" v="461" actId="1076"/>
          <ac:spMkLst>
            <pc:docMk/>
            <pc:sldMk cId="1998287293" sldId="258"/>
            <ac:spMk id="223" creationId="{837E53D6-0D2B-4213-8824-FFF4E14EBEB9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18:13:22.347" v="494" actId="1076"/>
          <ac:spMkLst>
            <pc:docMk/>
            <pc:sldMk cId="1998287293" sldId="258"/>
            <ac:spMk id="224" creationId="{A62F58D9-C8EB-4A4F-8399-9CC9FA55C90D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18:11:51.252" v="483" actId="1076"/>
          <ac:spMkLst>
            <pc:docMk/>
            <pc:sldMk cId="1998287293" sldId="258"/>
            <ac:spMk id="225" creationId="{BFAF81D8-60EF-45B8-92DB-0E1B36B25BE7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18:13:39.082" v="499" actId="20577"/>
          <ac:spMkLst>
            <pc:docMk/>
            <pc:sldMk cId="1998287293" sldId="258"/>
            <ac:spMk id="226" creationId="{9F4A6672-6C0B-46ED-9C20-7B6BC4F9A462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18:13:54.067" v="501" actId="1076"/>
          <ac:spMkLst>
            <pc:docMk/>
            <pc:sldMk cId="1998287293" sldId="258"/>
            <ac:spMk id="227" creationId="{D08D49B0-FAF9-40C1-9713-405A16A107FB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18:14:39.974" v="503" actId="1076"/>
          <ac:spMkLst>
            <pc:docMk/>
            <pc:sldMk cId="1998287293" sldId="258"/>
            <ac:spMk id="228" creationId="{FC6B7820-45E8-4F93-ABF8-140ABCD680CE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18:14:44.630" v="505" actId="1076"/>
          <ac:spMkLst>
            <pc:docMk/>
            <pc:sldMk cId="1998287293" sldId="258"/>
            <ac:spMk id="229" creationId="{29BC1DF6-014D-43D3-952E-F6649C23FBF7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18:14:49.333" v="507" actId="1076"/>
          <ac:spMkLst>
            <pc:docMk/>
            <pc:sldMk cId="1998287293" sldId="258"/>
            <ac:spMk id="230" creationId="{C2AB6E8E-6B61-4FFF-8E93-5323F0FC1DB7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18:14:52.802" v="509" actId="1076"/>
          <ac:spMkLst>
            <pc:docMk/>
            <pc:sldMk cId="1998287293" sldId="258"/>
            <ac:spMk id="231" creationId="{29D6CD3C-38B8-4AFF-A283-E8AEA290DA55}"/>
          </ac:spMkLst>
        </pc:spChg>
        <pc:graphicFrameChg chg="add del mod modGraphic">
          <ac:chgData name="Елена Паренкова" userId="S::isa-da15@skyengeducation.onmicrosoft.com::b02efb0d-d535-4201-a5ef-44773a4a1566" providerId="AD" clId="Web-{87E0F02C-6DB3-8A7E-07EF-A16B1DE2EA7B}" dt="2021-09-16T17:59:01.068" v="416"/>
          <ac:graphicFrameMkLst>
            <pc:docMk/>
            <pc:sldMk cId="1998287293" sldId="258"/>
            <ac:graphicFrameMk id="4" creationId="{8A9F6AD0-83E6-419E-AEB3-7D29976B7E5F}"/>
          </ac:graphicFrameMkLst>
        </pc:graphicFrameChg>
        <pc:graphicFrameChg chg="add del mod modGraphic">
          <ac:chgData name="Елена Паренкова" userId="S::isa-da15@skyengeducation.onmicrosoft.com::b02efb0d-d535-4201-a5ef-44773a4a1566" providerId="AD" clId="Web-{87E0F02C-6DB3-8A7E-07EF-A16B1DE2EA7B}" dt="2021-09-16T18:00:10.897" v="421"/>
          <ac:graphicFrameMkLst>
            <pc:docMk/>
            <pc:sldMk cId="1998287293" sldId="258"/>
            <ac:graphicFrameMk id="14" creationId="{B1A4CEAF-9CC4-4C2E-AA2F-6EE354FF01E6}"/>
          </ac:graphicFrameMkLst>
        </pc:graphicFrameChg>
        <pc:graphicFrameChg chg="add del mod modGraphic">
          <ac:chgData name="Елена Паренкова" userId="S::isa-da15@skyengeducation.onmicrosoft.com::b02efb0d-d535-4201-a5ef-44773a4a1566" providerId="AD" clId="Web-{87E0F02C-6DB3-8A7E-07EF-A16B1DE2EA7B}" dt="2021-09-16T18:05:49.121" v="434"/>
          <ac:graphicFrameMkLst>
            <pc:docMk/>
            <pc:sldMk cId="1998287293" sldId="258"/>
            <ac:graphicFrameMk id="55" creationId="{B2685B57-65B6-4019-A992-4522345FCA20}"/>
          </ac:graphicFrameMkLst>
        </pc:graphicFrameChg>
      </pc:sldChg>
      <pc:sldChg chg="addSp delSp modSp mod">
        <pc:chgData name="Елена Паренкова" userId="S::isa-da15@skyengeducation.onmicrosoft.com::b02efb0d-d535-4201-a5ef-44773a4a1566" providerId="AD" clId="Web-{87E0F02C-6DB3-8A7E-07EF-A16B1DE2EA7B}" dt="2021-09-16T23:30:25.158" v="1986" actId="20577"/>
        <pc:sldMkLst>
          <pc:docMk/>
          <pc:sldMk cId="3610314705" sldId="259"/>
        </pc:sldMkLst>
        <pc:spChg chg="mod">
          <ac:chgData name="Елена Паренкова" userId="S::isa-da15@skyengeducation.onmicrosoft.com::b02efb0d-d535-4201-a5ef-44773a4a1566" providerId="AD" clId="Web-{87E0F02C-6DB3-8A7E-07EF-A16B1DE2EA7B}" dt="2021-09-16T23:30:25.158" v="1986" actId="20577"/>
          <ac:spMkLst>
            <pc:docMk/>
            <pc:sldMk cId="3610314705" sldId="259"/>
            <ac:spMk id="2" creationId="{06E8CF8B-A83C-41B4-9C8D-0FDDC0BFAC9C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3:23:59.670" v="1941" actId="14100"/>
          <ac:spMkLst>
            <pc:docMk/>
            <pc:sldMk cId="3610314705" sldId="259"/>
            <ac:spMk id="3" creationId="{B3A2221A-06E4-4C4F-AC0F-4F65BE1F40E6}"/>
          </ac:spMkLst>
        </pc:spChg>
        <pc:spChg chg="del">
          <ac:chgData name="Елена Паренкова" userId="S::isa-da15@skyengeducation.onmicrosoft.com::b02efb0d-d535-4201-a5ef-44773a4a1566" providerId="AD" clId="Web-{87E0F02C-6DB3-8A7E-07EF-A16B1DE2EA7B}" dt="2021-09-16T19:40:56.700" v="1180"/>
          <ac:spMkLst>
            <pc:docMk/>
            <pc:sldMk cId="3610314705" sldId="259"/>
            <ac:spMk id="3" creationId="{BB0D040C-07A8-4D49-8EBF-833C78B5388C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1:51:31.797" v="1816" actId="1076"/>
          <ac:spMkLst>
            <pc:docMk/>
            <pc:sldMk cId="3610314705" sldId="259"/>
            <ac:spMk id="5" creationId="{B86D9CAE-D188-4B94-A5C0-80A770E45F2F}"/>
          </ac:spMkLst>
        </pc:spChg>
        <pc:spChg chg="add del">
          <ac:chgData name="Елена Паренкова" userId="S::isa-da15@skyengeducation.onmicrosoft.com::b02efb0d-d535-4201-a5ef-44773a4a1566" providerId="AD" clId="Web-{87E0F02C-6DB3-8A7E-07EF-A16B1DE2EA7B}" dt="2021-09-16T21:10:28.524" v="1588"/>
          <ac:spMkLst>
            <pc:docMk/>
            <pc:sldMk cId="3610314705" sldId="259"/>
            <ac:spMk id="6" creationId="{3998D2F0-5888-4370-A07D-678C287CA4D8}"/>
          </ac:spMkLst>
        </pc:spChg>
        <pc:spChg chg="add del mod">
          <ac:chgData name="Елена Паренкова" userId="S::isa-da15@skyengeducation.onmicrosoft.com::b02efb0d-d535-4201-a5ef-44773a4a1566" providerId="AD" clId="Web-{87E0F02C-6DB3-8A7E-07EF-A16B1DE2EA7B}" dt="2021-09-16T23:24:41.333" v="1949"/>
          <ac:spMkLst>
            <pc:docMk/>
            <pc:sldMk cId="3610314705" sldId="259"/>
            <ac:spMk id="7" creationId="{B3A5B898-E06B-4CAA-9F8B-86F9E51258CA}"/>
          </ac:spMkLst>
        </pc:spChg>
        <pc:spChg chg="add del mod">
          <ac:chgData name="Елена Паренкова" userId="S::isa-da15@skyengeducation.onmicrosoft.com::b02efb0d-d535-4201-a5ef-44773a4a1566" providerId="AD" clId="Web-{87E0F02C-6DB3-8A7E-07EF-A16B1DE2EA7B}" dt="2021-09-16T23:26:19.490" v="1970"/>
          <ac:spMkLst>
            <pc:docMk/>
            <pc:sldMk cId="3610314705" sldId="259"/>
            <ac:spMk id="8" creationId="{64CCFB72-C172-4AEF-B18A-6D4748F2F2B2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3:26:49.725" v="1976" actId="1076"/>
          <ac:spMkLst>
            <pc:docMk/>
            <pc:sldMk cId="3610314705" sldId="259"/>
            <ac:spMk id="9" creationId="{B58DC38F-6414-444E-A865-0513B3DCBAC5}"/>
          </ac:spMkLst>
        </pc:spChg>
        <pc:spChg chg="add mod ord">
          <ac:chgData name="Елена Паренкова" userId="S::isa-da15@skyengeducation.onmicrosoft.com::b02efb0d-d535-4201-a5ef-44773a4a1566" providerId="AD" clId="Web-{87E0F02C-6DB3-8A7E-07EF-A16B1DE2EA7B}" dt="2021-09-16T23:23:54.795" v="1940" actId="14100"/>
          <ac:spMkLst>
            <pc:docMk/>
            <pc:sldMk cId="3610314705" sldId="259"/>
            <ac:spMk id="11" creationId="{D5D0CDAD-7DA7-4725-B2A0-6426731D0ABE}"/>
          </ac:spMkLst>
        </pc:spChg>
        <pc:spChg chg="add mod ord">
          <ac:chgData name="Елена Паренкова" userId="S::isa-da15@skyengeducation.onmicrosoft.com::b02efb0d-d535-4201-a5ef-44773a4a1566" providerId="AD" clId="Web-{87E0F02C-6DB3-8A7E-07EF-A16B1DE2EA7B}" dt="2021-09-16T23:24:47.755" v="1950"/>
          <ac:spMkLst>
            <pc:docMk/>
            <pc:sldMk cId="3610314705" sldId="259"/>
            <ac:spMk id="13" creationId="{5D19D0B4-791C-4D7F-8031-7C17F308F15C}"/>
          </ac:spMkLst>
        </pc:spChg>
        <pc:spChg chg="add mod ord">
          <ac:chgData name="Елена Паренкова" userId="S::isa-da15@skyengeducation.onmicrosoft.com::b02efb0d-d535-4201-a5ef-44773a4a1566" providerId="AD" clId="Web-{87E0F02C-6DB3-8A7E-07EF-A16B1DE2EA7B}" dt="2021-09-16T23:26:38.553" v="1974" actId="14100"/>
          <ac:spMkLst>
            <pc:docMk/>
            <pc:sldMk cId="3610314705" sldId="259"/>
            <ac:spMk id="15" creationId="{8E689F50-E36F-4C0F-8292-F20769A2B104}"/>
          </ac:spMkLst>
        </pc:spChg>
        <pc:spChg chg="add del mod">
          <ac:chgData name="Елена Паренкова" userId="S::isa-da15@skyengeducation.onmicrosoft.com::b02efb0d-d535-4201-a5ef-44773a4a1566" providerId="AD" clId="Web-{87E0F02C-6DB3-8A7E-07EF-A16B1DE2EA7B}" dt="2021-09-16T23:24:58.880" v="1954"/>
          <ac:spMkLst>
            <pc:docMk/>
            <pc:sldMk cId="3610314705" sldId="259"/>
            <ac:spMk id="16" creationId="{1E430F02-55B3-4E2A-A2AA-4C9E433F137B}"/>
          </ac:spMkLst>
        </pc:spChg>
        <pc:spChg chg="add mod ord">
          <ac:chgData name="Елена Паренкова" userId="S::isa-da15@skyengeducation.onmicrosoft.com::b02efb0d-d535-4201-a5ef-44773a4a1566" providerId="AD" clId="Web-{87E0F02C-6DB3-8A7E-07EF-A16B1DE2EA7B}" dt="2021-09-16T23:26:42.053" v="1975" actId="14100"/>
          <ac:spMkLst>
            <pc:docMk/>
            <pc:sldMk cId="3610314705" sldId="259"/>
            <ac:spMk id="17" creationId="{BA7C7A4C-91A2-4C75-BBA9-BCBE9174F81A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3:25:32.084" v="1964" actId="20577"/>
          <ac:spMkLst>
            <pc:docMk/>
            <pc:sldMk cId="3610314705" sldId="259"/>
            <ac:spMk id="24" creationId="{4CD71726-5713-4EAD-9CE7-693C68EB28B6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3:27:34.593" v="1983" actId="20577"/>
          <ac:spMkLst>
            <pc:docMk/>
            <pc:sldMk cId="3610314705" sldId="259"/>
            <ac:spMk id="25" creationId="{CC22CC08-EF3C-46DE-8D88-9671988A672F}"/>
          </ac:spMkLst>
        </pc:spChg>
        <pc:graphicFrameChg chg="add del mod">
          <ac:chgData name="Елена Паренкова" userId="S::isa-da15@skyengeducation.onmicrosoft.com::b02efb0d-d535-4201-a5ef-44773a4a1566" providerId="AD" clId="Web-{87E0F02C-6DB3-8A7E-07EF-A16B1DE2EA7B}" dt="2021-09-16T23:15:15.235" v="1824"/>
          <ac:graphicFrameMkLst>
            <pc:docMk/>
            <pc:sldMk cId="3610314705" sldId="259"/>
            <ac:graphicFrameMk id="10" creationId="{A95138F3-52EB-464C-8434-A862B2133A7F}"/>
          </ac:graphicFrameMkLst>
        </pc:graphicFrameChg>
        <pc:graphicFrameChg chg="add mod modGraphic">
          <ac:chgData name="Елена Паренкова" userId="S::isa-da15@skyengeducation.onmicrosoft.com::b02efb0d-d535-4201-a5ef-44773a4a1566" providerId="AD" clId="Web-{87E0F02C-6DB3-8A7E-07EF-A16B1DE2EA7B}" dt="2021-09-16T23:21:52.256" v="1920"/>
          <ac:graphicFrameMkLst>
            <pc:docMk/>
            <pc:sldMk cId="3610314705" sldId="259"/>
            <ac:graphicFrameMk id="14" creationId="{665DF691-6C7E-4679-A461-8ADF127864AF}"/>
          </ac:graphicFrameMkLst>
        </pc:graphicFrameChg>
        <pc:picChg chg="add del mod">
          <ac:chgData name="Елена Паренкова" userId="S::isa-da15@skyengeducation.onmicrosoft.com::b02efb0d-d535-4201-a5ef-44773a4a1566" providerId="AD" clId="Web-{87E0F02C-6DB3-8A7E-07EF-A16B1DE2EA7B}" dt="2021-09-16T23:17:22.518" v="1835"/>
          <ac:picMkLst>
            <pc:docMk/>
            <pc:sldMk cId="3610314705" sldId="259"/>
            <ac:picMk id="4" creationId="{5974472F-0193-43E4-AE9E-A97B0B7DD0F9}"/>
          </ac:picMkLst>
        </pc:picChg>
        <pc:cxnChg chg="add del">
          <ac:chgData name="Елена Паренкова" userId="S::isa-da15@skyengeducation.onmicrosoft.com::b02efb0d-d535-4201-a5ef-44773a4a1566" providerId="AD" clId="Web-{87E0F02C-6DB3-8A7E-07EF-A16B1DE2EA7B}" dt="2021-09-16T21:19:25.011" v="1739"/>
          <ac:cxnSpMkLst>
            <pc:docMk/>
            <pc:sldMk cId="3610314705" sldId="259"/>
            <ac:cxnSpMk id="18" creationId="{1F0D31A4-EFC7-45C5-A1B0-62453605E723}"/>
          </ac:cxnSpMkLst>
        </pc:cxnChg>
        <pc:cxnChg chg="add mod ord">
          <ac:chgData name="Елена Паренкова" userId="S::isa-da15@skyengeducation.onmicrosoft.com::b02efb0d-d535-4201-a5ef-44773a4a1566" providerId="AD" clId="Web-{87E0F02C-6DB3-8A7E-07EF-A16B1DE2EA7B}" dt="2021-09-16T23:24:18.311" v="1944" actId="14100"/>
          <ac:cxnSpMkLst>
            <pc:docMk/>
            <pc:sldMk cId="3610314705" sldId="259"/>
            <ac:cxnSpMk id="20" creationId="{FBCC1D71-5933-4E81-BF49-044252B00C4A}"/>
          </ac:cxnSpMkLst>
        </pc:cxnChg>
        <pc:cxnChg chg="add mod ord">
          <ac:chgData name="Елена Паренкова" userId="S::isa-da15@skyengeducation.onmicrosoft.com::b02efb0d-d535-4201-a5ef-44773a4a1566" providerId="AD" clId="Web-{87E0F02C-6DB3-8A7E-07EF-A16B1DE2EA7B}" dt="2021-09-16T23:28:39.016" v="1985" actId="14100"/>
          <ac:cxnSpMkLst>
            <pc:docMk/>
            <pc:sldMk cId="3610314705" sldId="259"/>
            <ac:cxnSpMk id="21" creationId="{541F66B6-742D-4559-BA03-568562EE9473}"/>
          </ac:cxnSpMkLst>
        </pc:cxnChg>
        <pc:cxnChg chg="add mod ord">
          <ac:chgData name="Елена Паренкова" userId="S::isa-da15@skyengeducation.onmicrosoft.com::b02efb0d-d535-4201-a5ef-44773a4a1566" providerId="AD" clId="Web-{87E0F02C-6DB3-8A7E-07EF-A16B1DE2EA7B}" dt="2021-09-16T23:27:01.850" v="1977" actId="14100"/>
          <ac:cxnSpMkLst>
            <pc:docMk/>
            <pc:sldMk cId="3610314705" sldId="259"/>
            <ac:cxnSpMk id="22" creationId="{206AD874-C619-490B-A3C9-3C39B743A1B5}"/>
          </ac:cxnSpMkLst>
        </pc:cxnChg>
        <pc:cxnChg chg="add mod ord">
          <ac:chgData name="Елена Паренкова" userId="S::isa-da15@skyengeducation.onmicrosoft.com::b02efb0d-d535-4201-a5ef-44773a4a1566" providerId="AD" clId="Web-{87E0F02C-6DB3-8A7E-07EF-A16B1DE2EA7B}" dt="2021-09-16T23:27:12.851" v="1979" actId="14100"/>
          <ac:cxnSpMkLst>
            <pc:docMk/>
            <pc:sldMk cId="3610314705" sldId="259"/>
            <ac:cxnSpMk id="23" creationId="{734DB0A4-CD0D-4819-AFF3-8ECB4AA8DD3E}"/>
          </ac:cxnSpMkLst>
        </pc:cxnChg>
      </pc:sldChg>
      <pc:sldChg chg="addSp delSp modSp mod">
        <pc:chgData name="Елена Паренкова" userId="S::isa-da15@skyengeducation.onmicrosoft.com::b02efb0d-d535-4201-a5ef-44773a4a1566" providerId="AD" clId="Web-{87E0F02C-6DB3-8A7E-07EF-A16B1DE2EA7B}" dt="2021-09-16T21:52:31.566" v="1818" actId="20577"/>
        <pc:sldMkLst>
          <pc:docMk/>
          <pc:sldMk cId="1203735070" sldId="260"/>
        </pc:sldMkLst>
        <pc:spChg chg="mod">
          <ac:chgData name="Елена Паренкова" userId="S::isa-da15@skyengeducation.onmicrosoft.com::b02efb0d-d535-4201-a5ef-44773a4a1566" providerId="AD" clId="Web-{87E0F02C-6DB3-8A7E-07EF-A16B1DE2EA7B}" dt="2021-09-16T21:49:42.775" v="1808" actId="14100"/>
          <ac:spMkLst>
            <pc:docMk/>
            <pc:sldMk cId="1203735070" sldId="260"/>
            <ac:spMk id="2" creationId="{3235B0D6-DAA2-4B30-BB43-1A643EDD883C}"/>
          </ac:spMkLst>
        </pc:spChg>
        <pc:spChg chg="del">
          <ac:chgData name="Елена Паренкова" userId="S::isa-da15@skyengeducation.onmicrosoft.com::b02efb0d-d535-4201-a5ef-44773a4a1566" providerId="AD" clId="Web-{87E0F02C-6DB3-8A7E-07EF-A16B1DE2EA7B}" dt="2021-09-16T19:51:12.389" v="1192"/>
          <ac:spMkLst>
            <pc:docMk/>
            <pc:sldMk cId="1203735070" sldId="260"/>
            <ac:spMk id="3" creationId="{1A7F6D51-1CB7-4BA7-B1B1-A2E10AE094A4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1:51:39.453" v="1817" actId="1076"/>
          <ac:spMkLst>
            <pc:docMk/>
            <pc:sldMk cId="1203735070" sldId="260"/>
            <ac:spMk id="8" creationId="{899B57EF-D1C3-4811-8A62-DFD592E14A38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1:52:31.566" v="1818" actId="20577"/>
          <ac:spMkLst>
            <pc:docMk/>
            <pc:sldMk cId="1203735070" sldId="260"/>
            <ac:spMk id="9" creationId="{5A19B069-3FB3-4495-B26B-1351777CD25F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1:50:47.857" v="1811" actId="1076"/>
          <ac:spMkLst>
            <pc:docMk/>
            <pc:sldMk cId="1203735070" sldId="260"/>
            <ac:spMk id="14" creationId="{D6C3FB8E-3C0C-4E38-9FA6-6A7C60524D66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1:01:18.141" v="1536" actId="20577"/>
          <ac:spMkLst>
            <pc:docMk/>
            <pc:sldMk cId="1203735070" sldId="260"/>
            <ac:spMk id="15" creationId="{DE49E3CB-9FBB-4C34-B6CB-E90D87DD05AB}"/>
          </ac:spMkLst>
        </pc:spChg>
        <pc:spChg chg="add mod ord">
          <ac:chgData name="Елена Паренкова" userId="S::isa-da15@skyengeducation.onmicrosoft.com::b02efb0d-d535-4201-a5ef-44773a4a1566" providerId="AD" clId="Web-{87E0F02C-6DB3-8A7E-07EF-A16B1DE2EA7B}" dt="2021-09-16T21:50:44.450" v="1810" actId="1076"/>
          <ac:spMkLst>
            <pc:docMk/>
            <pc:sldMk cId="1203735070" sldId="260"/>
            <ac:spMk id="16" creationId="{142BCB46-B563-40CE-9B88-7BF66489E86A}"/>
          </ac:spMkLst>
        </pc:spChg>
        <pc:spChg chg="add mod ord">
          <ac:chgData name="Елена Паренкова" userId="S::isa-da15@skyengeducation.onmicrosoft.com::b02efb0d-d535-4201-a5ef-44773a4a1566" providerId="AD" clId="Web-{87E0F02C-6DB3-8A7E-07EF-A16B1DE2EA7B}" dt="2021-09-16T20:58:10.772" v="1512" actId="14100"/>
          <ac:spMkLst>
            <pc:docMk/>
            <pc:sldMk cId="1203735070" sldId="260"/>
            <ac:spMk id="17" creationId="{959ACCFD-FB86-488E-B779-BD12158628AB}"/>
          </ac:spMkLst>
        </pc:spChg>
        <pc:spChg chg="add mod ord">
          <ac:chgData name="Елена Паренкова" userId="S::isa-da15@skyengeducation.onmicrosoft.com::b02efb0d-d535-4201-a5ef-44773a4a1566" providerId="AD" clId="Web-{87E0F02C-6DB3-8A7E-07EF-A16B1DE2EA7B}" dt="2021-09-16T21:48:05.488" v="1783" actId="1076"/>
          <ac:spMkLst>
            <pc:docMk/>
            <pc:sldMk cId="1203735070" sldId="260"/>
            <ac:spMk id="20" creationId="{EEA2B71B-E30D-4DD5-BAF5-398D5B9904BA}"/>
          </ac:spMkLst>
        </pc:spChg>
        <pc:graphicFrameChg chg="add mod modGraphic">
          <ac:chgData name="Елена Паренкова" userId="S::isa-da15@skyengeducation.onmicrosoft.com::b02efb0d-d535-4201-a5ef-44773a4a1566" providerId="AD" clId="Web-{87E0F02C-6DB3-8A7E-07EF-A16B1DE2EA7B}" dt="2021-09-16T21:48:10.410" v="1784" actId="1076"/>
          <ac:graphicFrameMkLst>
            <pc:docMk/>
            <pc:sldMk cId="1203735070" sldId="260"/>
            <ac:graphicFrameMk id="4" creationId="{24B01E7D-9C64-4721-9746-CB5446FA27D0}"/>
          </ac:graphicFrameMkLst>
        </pc:graphicFrameChg>
        <pc:graphicFrameChg chg="add del mod modGraphic">
          <ac:chgData name="Елена Паренкова" userId="S::isa-da15@skyengeducation.onmicrosoft.com::b02efb0d-d535-4201-a5ef-44773a4a1566" providerId="AD" clId="Web-{87E0F02C-6DB3-8A7E-07EF-A16B1DE2EA7B}" dt="2021-09-16T20:40:54.664" v="1288"/>
          <ac:graphicFrameMkLst>
            <pc:docMk/>
            <pc:sldMk cId="1203735070" sldId="260"/>
            <ac:graphicFrameMk id="6" creationId="{B0F7A221-3A1D-42D8-B23C-5466390F3A4E}"/>
          </ac:graphicFrameMkLst>
        </pc:graphicFrameChg>
        <pc:graphicFrameChg chg="add del mod modGraphic">
          <ac:chgData name="Елена Паренкова" userId="S::isa-da15@skyengeducation.onmicrosoft.com::b02efb0d-d535-4201-a5ef-44773a4a1566" providerId="AD" clId="Web-{87E0F02C-6DB3-8A7E-07EF-A16B1DE2EA7B}" dt="2021-09-16T20:52:22.562" v="1423"/>
          <ac:graphicFrameMkLst>
            <pc:docMk/>
            <pc:sldMk cId="1203735070" sldId="260"/>
            <ac:graphicFrameMk id="11" creationId="{1B2E24F1-4059-4448-8EE8-5614AE2B3BF7}"/>
          </ac:graphicFrameMkLst>
        </pc:graphicFrameChg>
        <pc:graphicFrameChg chg="add mod modGraphic">
          <ac:chgData name="Елена Паренкова" userId="S::isa-da15@skyengeducation.onmicrosoft.com::b02efb0d-d535-4201-a5ef-44773a4a1566" providerId="AD" clId="Web-{87E0F02C-6DB3-8A7E-07EF-A16B1DE2EA7B}" dt="2021-09-16T21:00:25.529" v="1529"/>
          <ac:graphicFrameMkLst>
            <pc:docMk/>
            <pc:sldMk cId="1203735070" sldId="260"/>
            <ac:graphicFrameMk id="13" creationId="{758FC1AE-682C-4DD2-BFE6-943FB6B45D86}"/>
          </ac:graphicFrameMkLst>
        </pc:graphicFrameChg>
        <pc:cxnChg chg="add mod">
          <ac:chgData name="Елена Паренкова" userId="S::isa-da15@skyengeducation.onmicrosoft.com::b02efb0d-d535-4201-a5ef-44773a4a1566" providerId="AD" clId="Web-{87E0F02C-6DB3-8A7E-07EF-A16B1DE2EA7B}" dt="2021-09-16T21:00:41.171" v="1531" actId="14100"/>
          <ac:cxnSpMkLst>
            <pc:docMk/>
            <pc:sldMk cId="1203735070" sldId="260"/>
            <ac:cxnSpMk id="18" creationId="{2CAFBDFA-8C48-4A11-AB03-20A4F53DC2B7}"/>
          </ac:cxnSpMkLst>
        </pc:cxnChg>
        <pc:cxnChg chg="add mod">
          <ac:chgData name="Елена Паренкова" userId="S::isa-da15@skyengeducation.onmicrosoft.com::b02efb0d-d535-4201-a5ef-44773a4a1566" providerId="AD" clId="Web-{87E0F02C-6DB3-8A7E-07EF-A16B1DE2EA7B}" dt="2021-09-16T21:50:52.951" v="1812" actId="14100"/>
          <ac:cxnSpMkLst>
            <pc:docMk/>
            <pc:sldMk cId="1203735070" sldId="260"/>
            <ac:cxnSpMk id="19" creationId="{2AF46410-8D58-4DA7-AFB1-6511B97D417B}"/>
          </ac:cxnSpMkLst>
        </pc:cxnChg>
        <pc:cxnChg chg="add mod">
          <ac:chgData name="Елена Паренкова" userId="S::isa-da15@skyengeducation.onmicrosoft.com::b02efb0d-d535-4201-a5ef-44773a4a1566" providerId="AD" clId="Web-{87E0F02C-6DB3-8A7E-07EF-A16B1DE2EA7B}" dt="2021-09-16T21:48:14.910" v="1785" actId="1076"/>
          <ac:cxnSpMkLst>
            <pc:docMk/>
            <pc:sldMk cId="1203735070" sldId="260"/>
            <ac:cxnSpMk id="21" creationId="{B9279C27-83F3-4168-884F-00B55C163F82}"/>
          </ac:cxnSpMkLst>
        </pc:cxnChg>
      </pc:sldChg>
      <pc:sldChg chg="addSp delSp modSp mod">
        <pc:chgData name="Елена Паренкова" userId="S::isa-da15@skyengeducation.onmicrosoft.com::b02efb0d-d535-4201-a5ef-44773a4a1566" providerId="AD" clId="Web-{87E0F02C-6DB3-8A7E-07EF-A16B1DE2EA7B}" dt="2021-09-16T23:45:44.713" v="2040"/>
        <pc:sldMkLst>
          <pc:docMk/>
          <pc:sldMk cId="655742044" sldId="261"/>
        </pc:sldMkLst>
        <pc:spChg chg="del">
          <ac:chgData name="Елена Паренкова" userId="S::isa-da15@skyengeducation.onmicrosoft.com::b02efb0d-d535-4201-a5ef-44773a4a1566" providerId="AD" clId="Web-{87E0F02C-6DB3-8A7E-07EF-A16B1DE2EA7B}" dt="2021-09-16T23:44:27.634" v="1987"/>
          <ac:spMkLst>
            <pc:docMk/>
            <pc:sldMk cId="655742044" sldId="261"/>
            <ac:spMk id="3" creationId="{D830EA24-3F2F-4CD7-B44D-22E8A993014B}"/>
          </ac:spMkLst>
        </pc:spChg>
        <pc:graphicFrameChg chg="add mod modGraphic">
          <ac:chgData name="Елена Паренкова" userId="S::isa-da15@skyengeducation.onmicrosoft.com::b02efb0d-d535-4201-a5ef-44773a4a1566" providerId="AD" clId="Web-{87E0F02C-6DB3-8A7E-07EF-A16B1DE2EA7B}" dt="2021-09-16T23:45:44.713" v="2040"/>
          <ac:graphicFrameMkLst>
            <pc:docMk/>
            <pc:sldMk cId="655742044" sldId="261"/>
            <ac:graphicFrameMk id="5" creationId="{3A5C1656-1B6C-42E7-B3B5-823049844B1F}"/>
          </ac:graphicFrameMkLst>
        </pc:graphicFrameChg>
      </pc:sldChg>
      <pc:sldChg chg="mod">
        <pc:chgData name="Елена Паренкова" userId="S::isa-da15@skyengeducation.onmicrosoft.com::b02efb0d-d535-4201-a5ef-44773a4a1566" providerId="AD" clId="Web-{87E0F02C-6DB3-8A7E-07EF-A16B1DE2EA7B}" dt="2021-09-16T21:40:55.042" v="1780"/>
        <pc:sldMkLst>
          <pc:docMk/>
          <pc:sldMk cId="2582963559" sldId="262"/>
        </pc:sldMkLst>
      </pc:sldChg>
      <pc:sldChg chg="mod">
        <pc:chgData name="Елена Паренкова" userId="S::isa-da15@skyengeducation.onmicrosoft.com::b02efb0d-d535-4201-a5ef-44773a4a1566" providerId="AD" clId="Web-{87E0F02C-6DB3-8A7E-07EF-A16B1DE2EA7B}" dt="2021-09-16T21:40:55.042" v="1780"/>
        <pc:sldMkLst>
          <pc:docMk/>
          <pc:sldMk cId="4064934369" sldId="263"/>
        </pc:sldMkLst>
      </pc:sldChg>
      <pc:sldChg chg="mod">
        <pc:chgData name="Елена Паренкова" userId="S::isa-da15@skyengeducation.onmicrosoft.com::b02efb0d-d535-4201-a5ef-44773a4a1566" providerId="AD" clId="Web-{87E0F02C-6DB3-8A7E-07EF-A16B1DE2EA7B}" dt="2021-09-16T21:40:55.042" v="1780"/>
        <pc:sldMkLst>
          <pc:docMk/>
          <pc:sldMk cId="3594355482" sldId="264"/>
        </pc:sldMkLst>
      </pc:sldChg>
      <pc:sldChg chg="addSp delSp modSp add mod replId">
        <pc:chgData name="Елена Паренкова" userId="S::isa-da15@skyengeducation.onmicrosoft.com::b02efb0d-d535-4201-a5ef-44773a4a1566" providerId="AD" clId="Web-{87E0F02C-6DB3-8A7E-07EF-A16B1DE2EA7B}" dt="2021-09-16T23:06:14.189" v="1822"/>
        <pc:sldMkLst>
          <pc:docMk/>
          <pc:sldMk cId="3521068990" sldId="265"/>
        </pc:sldMkLst>
        <pc:spChg chg="mod">
          <ac:chgData name="Елена Паренкова" userId="S::isa-da15@skyengeducation.onmicrosoft.com::b02efb0d-d535-4201-a5ef-44773a4a1566" providerId="AD" clId="Web-{87E0F02C-6DB3-8A7E-07EF-A16B1DE2EA7B}" dt="2021-09-16T19:16:26.069" v="1130" actId="14100"/>
          <ac:spMkLst>
            <pc:docMk/>
            <pc:sldMk cId="3521068990" sldId="265"/>
            <ac:spMk id="2" creationId="{44641B0E-A069-43B4-B862-9FE1C2D43FA0}"/>
          </ac:spMkLst>
        </pc:spChg>
        <pc:spChg chg="add del mod ord">
          <ac:chgData name="Елена Паренкова" userId="S::isa-da15@skyengeducation.onmicrosoft.com::b02efb0d-d535-4201-a5ef-44773a4a1566" providerId="AD" clId="Web-{87E0F02C-6DB3-8A7E-07EF-A16B1DE2EA7B}" dt="2021-09-16T18:21:13.777" v="592"/>
          <ac:spMkLst>
            <pc:docMk/>
            <pc:sldMk cId="3521068990" sldId="265"/>
            <ac:spMk id="3" creationId="{290441CA-B64B-43F2-A5B2-D97CC80EB5A3}"/>
          </ac:spMkLst>
        </pc:spChg>
        <pc:spChg chg="add mod ord">
          <ac:chgData name="Елена Паренкова" userId="S::isa-da15@skyengeducation.onmicrosoft.com::b02efb0d-d535-4201-a5ef-44773a4a1566" providerId="AD" clId="Web-{87E0F02C-6DB3-8A7E-07EF-A16B1DE2EA7B}" dt="2021-09-16T21:07:40.480" v="1548"/>
          <ac:spMkLst>
            <pc:docMk/>
            <pc:sldMk cId="3521068990" sldId="265"/>
            <ac:spMk id="4" creationId="{339E28CC-102E-491E-82AD-F781E986FD79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1:51:24.593" v="1815" actId="1076"/>
          <ac:spMkLst>
            <pc:docMk/>
            <pc:sldMk cId="3521068990" sldId="265"/>
            <ac:spMk id="6" creationId="{D298BB99-0680-4ADE-879E-476FF3E3C9CD}"/>
          </ac:spMkLst>
        </pc:spChg>
        <pc:spChg chg="add del mod">
          <ac:chgData name="Елена Паренкова" userId="S::isa-da15@skyengeducation.onmicrosoft.com::b02efb0d-d535-4201-a5ef-44773a4a1566" providerId="AD" clId="Web-{87E0F02C-6DB3-8A7E-07EF-A16B1DE2EA7B}" dt="2021-09-16T18:28:49.221" v="660"/>
          <ac:spMkLst>
            <pc:docMk/>
            <pc:sldMk cId="3521068990" sldId="265"/>
            <ac:spMk id="19" creationId="{1CC6C830-482D-4942-BE75-65FC636A6F11}"/>
          </ac:spMkLst>
        </pc:spChg>
        <pc:spChg chg="add del mod">
          <ac:chgData name="Елена Паренкова" userId="S::isa-da15@skyengeducation.onmicrosoft.com::b02efb0d-d535-4201-a5ef-44773a4a1566" providerId="AD" clId="Web-{87E0F02C-6DB3-8A7E-07EF-A16B1DE2EA7B}" dt="2021-09-16T18:28:48.284" v="659"/>
          <ac:spMkLst>
            <pc:docMk/>
            <pc:sldMk cId="3521068990" sldId="265"/>
            <ac:spMk id="20" creationId="{5269BC9E-CF60-4936-90C1-2B676867CD8E}"/>
          </ac:spMkLst>
        </pc:spChg>
        <pc:spChg chg="add del mod">
          <ac:chgData name="Елена Паренкова" userId="S::isa-da15@skyengeducation.onmicrosoft.com::b02efb0d-d535-4201-a5ef-44773a4a1566" providerId="AD" clId="Web-{87E0F02C-6DB3-8A7E-07EF-A16B1DE2EA7B}" dt="2021-09-16T18:28:50.440" v="661"/>
          <ac:spMkLst>
            <pc:docMk/>
            <pc:sldMk cId="3521068990" sldId="265"/>
            <ac:spMk id="21" creationId="{969BCDCD-1313-4A61-AF46-7749DDAAE5C4}"/>
          </ac:spMkLst>
        </pc:spChg>
        <pc:spChg chg="add del mod">
          <ac:chgData name="Елена Паренкова" userId="S::isa-da15@skyengeducation.onmicrosoft.com::b02efb0d-d535-4201-a5ef-44773a4a1566" providerId="AD" clId="Web-{87E0F02C-6DB3-8A7E-07EF-A16B1DE2EA7B}" dt="2021-09-16T18:28:51.362" v="662"/>
          <ac:spMkLst>
            <pc:docMk/>
            <pc:sldMk cId="3521068990" sldId="265"/>
            <ac:spMk id="22" creationId="{C38E88B1-095B-44CB-97AB-C12A055A7AE6}"/>
          </ac:spMkLst>
        </pc:spChg>
        <pc:spChg chg="add del mod">
          <ac:chgData name="Елена Паренкова" userId="S::isa-da15@skyengeducation.onmicrosoft.com::b02efb0d-d535-4201-a5ef-44773a4a1566" providerId="AD" clId="Web-{87E0F02C-6DB3-8A7E-07EF-A16B1DE2EA7B}" dt="2021-09-16T18:28:53.034" v="663"/>
          <ac:spMkLst>
            <pc:docMk/>
            <pc:sldMk cId="3521068990" sldId="265"/>
            <ac:spMk id="23" creationId="{0452ACB9-09C1-4BE7-A001-B16D7C3BE361}"/>
          </ac:spMkLst>
        </pc:spChg>
        <pc:spChg chg="add del mod">
          <ac:chgData name="Елена Паренкова" userId="S::isa-da15@skyengeducation.onmicrosoft.com::b02efb0d-d535-4201-a5ef-44773a4a1566" providerId="AD" clId="Web-{87E0F02C-6DB3-8A7E-07EF-A16B1DE2EA7B}" dt="2021-09-16T18:28:53.815" v="664"/>
          <ac:spMkLst>
            <pc:docMk/>
            <pc:sldMk cId="3521068990" sldId="265"/>
            <ac:spMk id="24" creationId="{4E393831-D0BF-40E6-B1EC-006EA46E7634}"/>
          </ac:spMkLst>
        </pc:spChg>
        <pc:spChg chg="add del mod">
          <ac:chgData name="Елена Паренкова" userId="S::isa-da15@skyengeducation.onmicrosoft.com::b02efb0d-d535-4201-a5ef-44773a4a1566" providerId="AD" clId="Web-{87E0F02C-6DB3-8A7E-07EF-A16B1DE2EA7B}" dt="2021-09-16T18:28:54.722" v="665"/>
          <ac:spMkLst>
            <pc:docMk/>
            <pc:sldMk cId="3521068990" sldId="265"/>
            <ac:spMk id="25" creationId="{A0815BE5-830C-4162-9E52-C83959FB7FBE}"/>
          </ac:spMkLst>
        </pc:spChg>
        <pc:spChg chg="add del mod">
          <ac:chgData name="Елена Паренкова" userId="S::isa-da15@skyengeducation.onmicrosoft.com::b02efb0d-d535-4201-a5ef-44773a4a1566" providerId="AD" clId="Web-{87E0F02C-6DB3-8A7E-07EF-A16B1DE2EA7B}" dt="2021-09-16T18:28:55.362" v="666"/>
          <ac:spMkLst>
            <pc:docMk/>
            <pc:sldMk cId="3521068990" sldId="265"/>
            <ac:spMk id="26" creationId="{6839D9A2-9249-4E10-AB78-79CE5EB7D766}"/>
          </ac:spMkLst>
        </pc:spChg>
        <pc:spChg chg="add del mod">
          <ac:chgData name="Елена Паренкова" userId="S::isa-da15@skyengeducation.onmicrosoft.com::b02efb0d-d535-4201-a5ef-44773a4a1566" providerId="AD" clId="Web-{87E0F02C-6DB3-8A7E-07EF-A16B1DE2EA7B}" dt="2021-09-16T18:28:56.331" v="667"/>
          <ac:spMkLst>
            <pc:docMk/>
            <pc:sldMk cId="3521068990" sldId="265"/>
            <ac:spMk id="27" creationId="{616F1806-2D63-4070-BC11-D9AB43219387}"/>
          </ac:spMkLst>
        </pc:spChg>
        <pc:spChg chg="add del mod">
          <ac:chgData name="Елена Паренкова" userId="S::isa-da15@skyengeducation.onmicrosoft.com::b02efb0d-d535-4201-a5ef-44773a4a1566" providerId="AD" clId="Web-{87E0F02C-6DB3-8A7E-07EF-A16B1DE2EA7B}" dt="2021-09-16T18:28:57.284" v="668"/>
          <ac:spMkLst>
            <pc:docMk/>
            <pc:sldMk cId="3521068990" sldId="265"/>
            <ac:spMk id="28" creationId="{34473E1F-DE4E-444A-9476-A319115B7003}"/>
          </ac:spMkLst>
        </pc:spChg>
        <pc:spChg chg="add mod ord">
          <ac:chgData name="Елена Паренкова" userId="S::isa-da15@skyengeducation.onmicrosoft.com::b02efb0d-d535-4201-a5ef-44773a4a1566" providerId="AD" clId="Web-{87E0F02C-6DB3-8A7E-07EF-A16B1DE2EA7B}" dt="2021-09-16T21:07:47.167" v="1550"/>
          <ac:spMkLst>
            <pc:docMk/>
            <pc:sldMk cId="3521068990" sldId="265"/>
            <ac:spMk id="31" creationId="{5D31E2FA-3510-4285-AB8F-FCD259FC041B}"/>
          </ac:spMkLst>
        </pc:spChg>
        <pc:spChg chg="add mod ord">
          <ac:chgData name="Елена Паренкова" userId="S::isa-da15@skyengeducation.onmicrosoft.com::b02efb0d-d535-4201-a5ef-44773a4a1566" providerId="AD" clId="Web-{87E0F02C-6DB3-8A7E-07EF-A16B1DE2EA7B}" dt="2021-09-16T21:07:44.277" v="1549"/>
          <ac:spMkLst>
            <pc:docMk/>
            <pc:sldMk cId="3521068990" sldId="265"/>
            <ac:spMk id="32" creationId="{A55619F1-A726-490B-92E2-10A48961E46C}"/>
          </ac:spMkLst>
        </pc:spChg>
        <pc:spChg chg="add mod ord">
          <ac:chgData name="Елена Паренкова" userId="S::isa-da15@skyengeducation.onmicrosoft.com::b02efb0d-d535-4201-a5ef-44773a4a1566" providerId="AD" clId="Web-{87E0F02C-6DB3-8A7E-07EF-A16B1DE2EA7B}" dt="2021-09-16T21:08:03.200" v="1552"/>
          <ac:spMkLst>
            <pc:docMk/>
            <pc:sldMk cId="3521068990" sldId="265"/>
            <ac:spMk id="33" creationId="{095F81BD-C8B8-4DC5-9452-674BE5518A40}"/>
          </ac:spMkLst>
        </pc:spChg>
        <pc:spChg chg="add mod ord">
          <ac:chgData name="Елена Паренкова" userId="S::isa-da15@skyengeducation.onmicrosoft.com::b02efb0d-d535-4201-a5ef-44773a4a1566" providerId="AD" clId="Web-{87E0F02C-6DB3-8A7E-07EF-A16B1DE2EA7B}" dt="2021-09-16T21:07:50.214" v="1551"/>
          <ac:spMkLst>
            <pc:docMk/>
            <pc:sldMk cId="3521068990" sldId="265"/>
            <ac:spMk id="34" creationId="{DD370AB6-8AA2-4F39-B971-7B0F345F7AA1}"/>
          </ac:spMkLst>
        </pc:spChg>
        <pc:spChg chg="add mod ord">
          <ac:chgData name="Елена Паренкова" userId="S::isa-da15@skyengeducation.onmicrosoft.com::b02efb0d-d535-4201-a5ef-44773a4a1566" providerId="AD" clId="Web-{87E0F02C-6DB3-8A7E-07EF-A16B1DE2EA7B}" dt="2021-09-16T21:08:06.106" v="1553"/>
          <ac:spMkLst>
            <pc:docMk/>
            <pc:sldMk cId="3521068990" sldId="265"/>
            <ac:spMk id="35" creationId="{75C9854B-A4C1-43C4-A0A3-49AE61B25DD3}"/>
          </ac:spMkLst>
        </pc:spChg>
        <pc:spChg chg="add mod ord">
          <ac:chgData name="Елена Паренкова" userId="S::isa-da15@skyengeducation.onmicrosoft.com::b02efb0d-d535-4201-a5ef-44773a4a1566" providerId="AD" clId="Web-{87E0F02C-6DB3-8A7E-07EF-A16B1DE2EA7B}" dt="2021-09-16T21:08:08.512" v="1554"/>
          <ac:spMkLst>
            <pc:docMk/>
            <pc:sldMk cId="3521068990" sldId="265"/>
            <ac:spMk id="36" creationId="{486EEC09-C791-4714-9B37-5661E1AC6C58}"/>
          </ac:spMkLst>
        </pc:spChg>
        <pc:spChg chg="add mod ord">
          <ac:chgData name="Елена Паренкова" userId="S::isa-da15@skyengeducation.onmicrosoft.com::b02efb0d-d535-4201-a5ef-44773a4a1566" providerId="AD" clId="Web-{87E0F02C-6DB3-8A7E-07EF-A16B1DE2EA7B}" dt="2021-09-16T21:08:10.747" v="1555"/>
          <ac:spMkLst>
            <pc:docMk/>
            <pc:sldMk cId="3521068990" sldId="265"/>
            <ac:spMk id="37" creationId="{A489625D-207A-4141-B401-637A5D3570BE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3:06:08.017" v="1820"/>
          <ac:spMkLst>
            <pc:docMk/>
            <pc:sldMk cId="3521068990" sldId="265"/>
            <ac:spMk id="38" creationId="{6AC68979-EEE0-45B5-AA78-5D75D0758075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1:08:13.606" v="1556"/>
          <ac:spMkLst>
            <pc:docMk/>
            <pc:sldMk cId="3521068990" sldId="265"/>
            <ac:spMk id="39" creationId="{363D15AE-F575-4104-AD89-6A2187A4E8CF}"/>
          </ac:spMkLst>
        </pc:spChg>
        <pc:spChg chg="add del mod">
          <ac:chgData name="Елена Паренкова" userId="S::isa-da15@skyengeducation.onmicrosoft.com::b02efb0d-d535-4201-a5ef-44773a4a1566" providerId="AD" clId="Web-{87E0F02C-6DB3-8A7E-07EF-A16B1DE2EA7B}" dt="2021-09-16T18:38:05.293" v="776"/>
          <ac:spMkLst>
            <pc:docMk/>
            <pc:sldMk cId="3521068990" sldId="265"/>
            <ac:spMk id="40" creationId="{ECD99319-6DC8-468C-BFCC-B2EFA4C576D3}"/>
          </ac:spMkLst>
        </pc:spChg>
        <pc:spChg chg="add del mod">
          <ac:chgData name="Елена Паренкова" userId="S::isa-da15@skyengeducation.onmicrosoft.com::b02efb0d-d535-4201-a5ef-44773a4a1566" providerId="AD" clId="Web-{87E0F02C-6DB3-8A7E-07EF-A16B1DE2EA7B}" dt="2021-09-16T18:38:06.512" v="777"/>
          <ac:spMkLst>
            <pc:docMk/>
            <pc:sldMk cId="3521068990" sldId="265"/>
            <ac:spMk id="41" creationId="{B7C53A49-0D79-4639-B084-E4D13FF8FB5F}"/>
          </ac:spMkLst>
        </pc:spChg>
        <pc:spChg chg="add del mod">
          <ac:chgData name="Елена Паренкова" userId="S::isa-da15@skyengeducation.onmicrosoft.com::b02efb0d-d535-4201-a5ef-44773a4a1566" providerId="AD" clId="Web-{87E0F02C-6DB3-8A7E-07EF-A16B1DE2EA7B}" dt="2021-09-16T18:38:07.480" v="778"/>
          <ac:spMkLst>
            <pc:docMk/>
            <pc:sldMk cId="3521068990" sldId="265"/>
            <ac:spMk id="42" creationId="{7E0B25CA-60FB-4B65-B8E0-A02FC1279C6E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1:08:22.544" v="1557"/>
          <ac:spMkLst>
            <pc:docMk/>
            <pc:sldMk cId="3521068990" sldId="265"/>
            <ac:spMk id="43" creationId="{02DA5DB0-01A4-4BEB-9C4E-131E313DE355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1:08:25.920" v="1558"/>
          <ac:spMkLst>
            <pc:docMk/>
            <pc:sldMk cId="3521068990" sldId="265"/>
            <ac:spMk id="44" creationId="{9D35B322-7EF0-4740-A4A4-51C22AA03224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1:08:29.967" v="1559"/>
          <ac:spMkLst>
            <pc:docMk/>
            <pc:sldMk cId="3521068990" sldId="265"/>
            <ac:spMk id="45" creationId="{9F14990D-D23F-4357-9150-D897617C3535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3:06:11.142" v="1821"/>
          <ac:spMkLst>
            <pc:docMk/>
            <pc:sldMk cId="3521068990" sldId="265"/>
            <ac:spMk id="46" creationId="{C54824D9-7166-4391-9E59-31E2EAB793C4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3:06:14.189" v="1822"/>
          <ac:spMkLst>
            <pc:docMk/>
            <pc:sldMk cId="3521068990" sldId="265"/>
            <ac:spMk id="47" creationId="{60CC6D18-42FC-4EF0-B025-F504C899975A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1:08:33.670" v="1560"/>
          <ac:spMkLst>
            <pc:docMk/>
            <pc:sldMk cId="3521068990" sldId="265"/>
            <ac:spMk id="48" creationId="{51975327-2F47-4E2D-8B04-DB9B1E8BDC9E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1:08:37.186" v="1561"/>
          <ac:spMkLst>
            <pc:docMk/>
            <pc:sldMk cId="3521068990" sldId="265"/>
            <ac:spMk id="49" creationId="{9D1DA2D8-7AFA-4779-A314-4575C2FFD4ED}"/>
          </ac:spMkLst>
        </pc:spChg>
        <pc:spChg chg="add mod">
          <ac:chgData name="Елена Паренкова" userId="S::isa-da15@skyengeducation.onmicrosoft.com::b02efb0d-d535-4201-a5ef-44773a4a1566" providerId="AD" clId="Web-{87E0F02C-6DB3-8A7E-07EF-A16B1DE2EA7B}" dt="2021-09-16T21:08:40.670" v="1562"/>
          <ac:spMkLst>
            <pc:docMk/>
            <pc:sldMk cId="3521068990" sldId="265"/>
            <ac:spMk id="50" creationId="{EEC0CC2F-B1FE-412D-993B-83CAA3E9AB69}"/>
          </ac:spMkLst>
        </pc:spChg>
        <pc:spChg chg="del">
          <ac:chgData name="Елена Паренкова" userId="S::isa-da15@skyengeducation.onmicrosoft.com::b02efb0d-d535-4201-a5ef-44773a4a1566" providerId="AD" clId="Web-{87E0F02C-6DB3-8A7E-07EF-A16B1DE2EA7B}" dt="2021-09-16T18:15:52.881" v="531"/>
          <ac:spMkLst>
            <pc:docMk/>
            <pc:sldMk cId="3521068990" sldId="265"/>
            <ac:spMk id="216" creationId="{2EA2E69A-BF77-40AF-9925-F5CDA7FE85B6}"/>
          </ac:spMkLst>
        </pc:spChg>
        <pc:spChg chg="del mod">
          <ac:chgData name="Елена Паренкова" userId="S::isa-da15@skyengeducation.onmicrosoft.com::b02efb0d-d535-4201-a5ef-44773a4a1566" providerId="AD" clId="Web-{87E0F02C-6DB3-8A7E-07EF-A16B1DE2EA7B}" dt="2021-09-16T18:32:15.209" v="715"/>
          <ac:spMkLst>
            <pc:docMk/>
            <pc:sldMk cId="3521068990" sldId="265"/>
            <ac:spMk id="217" creationId="{7F41CA8F-504C-4FC3-B95C-7BDF2C7E611E}"/>
          </ac:spMkLst>
        </pc:spChg>
        <pc:spChg chg="del mod">
          <ac:chgData name="Елена Паренкова" userId="S::isa-da15@skyengeducation.onmicrosoft.com::b02efb0d-d535-4201-a5ef-44773a4a1566" providerId="AD" clId="Web-{87E0F02C-6DB3-8A7E-07EF-A16B1DE2EA7B}" dt="2021-09-16T18:32:16.209" v="716"/>
          <ac:spMkLst>
            <pc:docMk/>
            <pc:sldMk cId="3521068990" sldId="265"/>
            <ac:spMk id="218" creationId="{72CB64FA-6CF3-48E8-83FD-FAA78BC34C3F}"/>
          </ac:spMkLst>
        </pc:spChg>
        <pc:spChg chg="del mod">
          <ac:chgData name="Елена Паренкова" userId="S::isa-da15@skyengeducation.onmicrosoft.com::b02efb0d-d535-4201-a5ef-44773a4a1566" providerId="AD" clId="Web-{87E0F02C-6DB3-8A7E-07EF-A16B1DE2EA7B}" dt="2021-09-16T18:32:16.850" v="717"/>
          <ac:spMkLst>
            <pc:docMk/>
            <pc:sldMk cId="3521068990" sldId="265"/>
            <ac:spMk id="219" creationId="{2EC41AD7-F566-4EBC-8BB9-ECDC041EBECF}"/>
          </ac:spMkLst>
        </pc:spChg>
        <pc:spChg chg="del mod">
          <ac:chgData name="Елена Паренкова" userId="S::isa-da15@skyengeducation.onmicrosoft.com::b02efb0d-d535-4201-a5ef-44773a4a1566" providerId="AD" clId="Web-{87E0F02C-6DB3-8A7E-07EF-A16B1DE2EA7B}" dt="2021-09-16T18:32:18.834" v="718"/>
          <ac:spMkLst>
            <pc:docMk/>
            <pc:sldMk cId="3521068990" sldId="265"/>
            <ac:spMk id="220" creationId="{0C77A530-62BD-4625-9789-180BA5C09348}"/>
          </ac:spMkLst>
        </pc:spChg>
        <pc:spChg chg="del">
          <ac:chgData name="Елена Паренкова" userId="S::isa-da15@skyengeducation.onmicrosoft.com::b02efb0d-d535-4201-a5ef-44773a4a1566" providerId="AD" clId="Web-{87E0F02C-6DB3-8A7E-07EF-A16B1DE2EA7B}" dt="2021-09-16T18:16:00.912" v="533"/>
          <ac:spMkLst>
            <pc:docMk/>
            <pc:sldMk cId="3521068990" sldId="265"/>
            <ac:spMk id="221" creationId="{2FB18B7C-9CEB-4D76-9079-87BC3D17FA4F}"/>
          </ac:spMkLst>
        </pc:spChg>
        <pc:spChg chg="del">
          <ac:chgData name="Елена Паренкова" userId="S::isa-da15@skyengeducation.onmicrosoft.com::b02efb0d-d535-4201-a5ef-44773a4a1566" providerId="AD" clId="Web-{87E0F02C-6DB3-8A7E-07EF-A16B1DE2EA7B}" dt="2021-09-16T18:16:03.990" v="534"/>
          <ac:spMkLst>
            <pc:docMk/>
            <pc:sldMk cId="3521068990" sldId="265"/>
            <ac:spMk id="222" creationId="{327C89A7-27C4-4A72-B0AE-F18CDC740AAD}"/>
          </ac:spMkLst>
        </pc:spChg>
        <pc:spChg chg="del">
          <ac:chgData name="Елена Паренкова" userId="S::isa-da15@skyengeducation.onmicrosoft.com::b02efb0d-d535-4201-a5ef-44773a4a1566" providerId="AD" clId="Web-{87E0F02C-6DB3-8A7E-07EF-A16B1DE2EA7B}" dt="2021-09-16T18:15:56.178" v="532"/>
          <ac:spMkLst>
            <pc:docMk/>
            <pc:sldMk cId="3521068990" sldId="265"/>
            <ac:spMk id="223" creationId="{837E53D6-0D2B-4213-8824-FFF4E14EBEB9}"/>
          </ac:spMkLst>
        </pc:spChg>
        <pc:spChg chg="del mod">
          <ac:chgData name="Елена Паренкова" userId="S::isa-da15@skyengeducation.onmicrosoft.com::b02efb0d-d535-4201-a5ef-44773a4a1566" providerId="AD" clId="Web-{87E0F02C-6DB3-8A7E-07EF-A16B1DE2EA7B}" dt="2021-09-16T18:28:32.221" v="653"/>
          <ac:spMkLst>
            <pc:docMk/>
            <pc:sldMk cId="3521068990" sldId="265"/>
            <ac:spMk id="224" creationId="{A62F58D9-C8EB-4A4F-8399-9CC9FA55C90D}"/>
          </ac:spMkLst>
        </pc:spChg>
        <pc:spChg chg="mod">
          <ac:chgData name="Елена Паренкова" userId="S::isa-da15@skyengeducation.onmicrosoft.com::b02efb0d-d535-4201-a5ef-44773a4a1566" providerId="AD" clId="Web-{87E0F02C-6DB3-8A7E-07EF-A16B1DE2EA7B}" dt="2021-09-16T23:06:03.688" v="1819"/>
          <ac:spMkLst>
            <pc:docMk/>
            <pc:sldMk cId="3521068990" sldId="265"/>
            <ac:spMk id="225" creationId="{BFAF81D8-60EF-45B8-92DB-0E1B36B25BE7}"/>
          </ac:spMkLst>
        </pc:spChg>
        <pc:spChg chg="del mod">
          <ac:chgData name="Елена Паренкова" userId="S::isa-da15@skyengeducation.onmicrosoft.com::b02efb0d-d535-4201-a5ef-44773a4a1566" providerId="AD" clId="Web-{87E0F02C-6DB3-8A7E-07EF-A16B1DE2EA7B}" dt="2021-09-16T18:28:35.862" v="654"/>
          <ac:spMkLst>
            <pc:docMk/>
            <pc:sldMk cId="3521068990" sldId="265"/>
            <ac:spMk id="226" creationId="{9F4A6672-6C0B-46ED-9C20-7B6BC4F9A462}"/>
          </ac:spMkLst>
        </pc:spChg>
        <pc:spChg chg="del">
          <ac:chgData name="Елена Паренкова" userId="S::isa-da15@skyengeducation.onmicrosoft.com::b02efb0d-d535-4201-a5ef-44773a4a1566" providerId="AD" clId="Web-{87E0F02C-6DB3-8A7E-07EF-A16B1DE2EA7B}" dt="2021-09-16T18:16:22.006" v="539"/>
          <ac:spMkLst>
            <pc:docMk/>
            <pc:sldMk cId="3521068990" sldId="265"/>
            <ac:spMk id="227" creationId="{D08D49B0-FAF9-40C1-9713-405A16A107FB}"/>
          </ac:spMkLst>
        </pc:spChg>
        <pc:spChg chg="del mod">
          <ac:chgData name="Елена Паренкова" userId="S::isa-da15@skyengeducation.onmicrosoft.com::b02efb0d-d535-4201-a5ef-44773a4a1566" providerId="AD" clId="Web-{87E0F02C-6DB3-8A7E-07EF-A16B1DE2EA7B}" dt="2021-09-16T18:28:40.112" v="655"/>
          <ac:spMkLst>
            <pc:docMk/>
            <pc:sldMk cId="3521068990" sldId="265"/>
            <ac:spMk id="228" creationId="{FC6B7820-45E8-4F93-ABF8-140ABCD680CE}"/>
          </ac:spMkLst>
        </pc:spChg>
        <pc:spChg chg="del mod">
          <ac:chgData name="Елена Паренкова" userId="S::isa-da15@skyengeducation.onmicrosoft.com::b02efb0d-d535-4201-a5ef-44773a4a1566" providerId="AD" clId="Web-{87E0F02C-6DB3-8A7E-07EF-A16B1DE2EA7B}" dt="2021-09-16T18:28:41.065" v="656"/>
          <ac:spMkLst>
            <pc:docMk/>
            <pc:sldMk cId="3521068990" sldId="265"/>
            <ac:spMk id="229" creationId="{29BC1DF6-014D-43D3-952E-F6649C23FBF7}"/>
          </ac:spMkLst>
        </pc:spChg>
        <pc:spChg chg="del mod">
          <ac:chgData name="Елена Паренкова" userId="S::isa-da15@skyengeducation.onmicrosoft.com::b02efb0d-d535-4201-a5ef-44773a4a1566" providerId="AD" clId="Web-{87E0F02C-6DB3-8A7E-07EF-A16B1DE2EA7B}" dt="2021-09-16T18:28:42.659" v="657"/>
          <ac:spMkLst>
            <pc:docMk/>
            <pc:sldMk cId="3521068990" sldId="265"/>
            <ac:spMk id="230" creationId="{C2AB6E8E-6B61-4FFF-8E93-5323F0FC1DB7}"/>
          </ac:spMkLst>
        </pc:spChg>
        <pc:spChg chg="del mod">
          <ac:chgData name="Елена Паренкова" userId="S::isa-da15@skyengeducation.onmicrosoft.com::b02efb0d-d535-4201-a5ef-44773a4a1566" providerId="AD" clId="Web-{87E0F02C-6DB3-8A7E-07EF-A16B1DE2EA7B}" dt="2021-09-16T18:28:43.659" v="658"/>
          <ac:spMkLst>
            <pc:docMk/>
            <pc:sldMk cId="3521068990" sldId="265"/>
            <ac:spMk id="231" creationId="{29D6CD3C-38B8-4AFF-A283-E8AEA290DA55}"/>
          </ac:spMkLst>
        </pc:spChg>
        <pc:cxnChg chg="add mod">
          <ac:chgData name="Елена Паренкова" userId="S::isa-da15@skyengeducation.onmicrosoft.com::b02efb0d-d535-4201-a5ef-44773a4a1566" providerId="AD" clId="Web-{87E0F02C-6DB3-8A7E-07EF-A16B1DE2EA7B}" dt="2021-09-16T19:17:16.367" v="1133"/>
          <ac:cxnSpMkLst>
            <pc:docMk/>
            <pc:sldMk cId="3521068990" sldId="265"/>
            <ac:cxnSpMk id="5" creationId="{205F2212-BEAF-4AF4-87FA-48484740BE68}"/>
          </ac:cxnSpMkLst>
        </pc:cxnChg>
        <pc:cxnChg chg="add mod">
          <ac:chgData name="Елена Паренкова" userId="S::isa-da15@skyengeducation.onmicrosoft.com::b02efb0d-d535-4201-a5ef-44773a4a1566" providerId="AD" clId="Web-{87E0F02C-6DB3-8A7E-07EF-A16B1DE2EA7B}" dt="2021-09-16T19:17:24.320" v="1135"/>
          <ac:cxnSpMkLst>
            <pc:docMk/>
            <pc:sldMk cId="3521068990" sldId="265"/>
            <ac:cxnSpMk id="52" creationId="{23EBECBF-1CB0-4671-9B60-F5E82A9193F9}"/>
          </ac:cxnSpMkLst>
        </pc:cxnChg>
        <pc:cxnChg chg="add mod">
          <ac:chgData name="Елена Паренкова" userId="S::isa-da15@skyengeducation.onmicrosoft.com::b02efb0d-d535-4201-a5ef-44773a4a1566" providerId="AD" clId="Web-{87E0F02C-6DB3-8A7E-07EF-A16B1DE2EA7B}" dt="2021-09-16T19:17:31.024" v="1137"/>
          <ac:cxnSpMkLst>
            <pc:docMk/>
            <pc:sldMk cId="3521068990" sldId="265"/>
            <ac:cxnSpMk id="53" creationId="{94F93019-9414-4EFE-A4B8-3F8189880C23}"/>
          </ac:cxnSpMkLst>
        </pc:cxnChg>
        <pc:cxnChg chg="add mod">
          <ac:chgData name="Елена Паренкова" userId="S::isa-da15@skyengeducation.onmicrosoft.com::b02efb0d-d535-4201-a5ef-44773a4a1566" providerId="AD" clId="Web-{87E0F02C-6DB3-8A7E-07EF-A16B1DE2EA7B}" dt="2021-09-16T19:17:37.430" v="1139"/>
          <ac:cxnSpMkLst>
            <pc:docMk/>
            <pc:sldMk cId="3521068990" sldId="265"/>
            <ac:cxnSpMk id="54" creationId="{8F15DBBB-7316-4048-8A65-F8815BA845DF}"/>
          </ac:cxnSpMkLst>
        </pc:cxnChg>
        <pc:cxnChg chg="add mod">
          <ac:chgData name="Елена Паренкова" userId="S::isa-da15@skyengeducation.onmicrosoft.com::b02efb0d-d535-4201-a5ef-44773a4a1566" providerId="AD" clId="Web-{87E0F02C-6DB3-8A7E-07EF-A16B1DE2EA7B}" dt="2021-09-16T19:17:40.821" v="1140"/>
          <ac:cxnSpMkLst>
            <pc:docMk/>
            <pc:sldMk cId="3521068990" sldId="265"/>
            <ac:cxnSpMk id="55" creationId="{F27DEB14-2CC3-4B54-89C1-DFC3E2BF57C6}"/>
          </ac:cxnSpMkLst>
        </pc:cxnChg>
        <pc:cxnChg chg="add mod">
          <ac:chgData name="Елена Паренкова" userId="S::isa-da15@skyengeducation.onmicrosoft.com::b02efb0d-d535-4201-a5ef-44773a4a1566" providerId="AD" clId="Web-{87E0F02C-6DB3-8A7E-07EF-A16B1DE2EA7B}" dt="2021-09-16T19:17:33.945" v="1138"/>
          <ac:cxnSpMkLst>
            <pc:docMk/>
            <pc:sldMk cId="3521068990" sldId="265"/>
            <ac:cxnSpMk id="56" creationId="{C2AB7A30-BA00-4FD3-B9AF-1FEFEE8CA217}"/>
          </ac:cxnSpMkLst>
        </pc:cxnChg>
        <pc:cxnChg chg="add mod">
          <ac:chgData name="Елена Паренкова" userId="S::isa-da15@skyengeducation.onmicrosoft.com::b02efb0d-d535-4201-a5ef-44773a4a1566" providerId="AD" clId="Web-{87E0F02C-6DB3-8A7E-07EF-A16B1DE2EA7B}" dt="2021-09-16T19:17:27.664" v="1136"/>
          <ac:cxnSpMkLst>
            <pc:docMk/>
            <pc:sldMk cId="3521068990" sldId="265"/>
            <ac:cxnSpMk id="57" creationId="{6F83BAF2-5F45-4CED-AC7F-3383D0BA420C}"/>
          </ac:cxnSpMkLst>
        </pc:cxnChg>
        <pc:cxnChg chg="add mod">
          <ac:chgData name="Елена Паренкова" userId="S::isa-da15@skyengeducation.onmicrosoft.com::b02efb0d-d535-4201-a5ef-44773a4a1566" providerId="AD" clId="Web-{87E0F02C-6DB3-8A7E-07EF-A16B1DE2EA7B}" dt="2021-09-16T19:17:20.945" v="1134"/>
          <ac:cxnSpMkLst>
            <pc:docMk/>
            <pc:sldMk cId="3521068990" sldId="265"/>
            <ac:cxnSpMk id="58" creationId="{42BC6C1E-3114-4FFB-AAD6-50F3C3220299}"/>
          </ac:cxnSpMkLst>
        </pc:cxnChg>
        <pc:cxnChg chg="add mod">
          <ac:chgData name="Елена Паренкова" userId="S::isa-da15@skyengeducation.onmicrosoft.com::b02efb0d-d535-4201-a5ef-44773a4a1566" providerId="AD" clId="Web-{87E0F02C-6DB3-8A7E-07EF-A16B1DE2EA7B}" dt="2021-09-16T19:17:45.196" v="1141"/>
          <ac:cxnSpMkLst>
            <pc:docMk/>
            <pc:sldMk cId="3521068990" sldId="265"/>
            <ac:cxnSpMk id="59" creationId="{37B6E408-B285-4027-BA70-7B553EBC9F3B}"/>
          </ac:cxnSpMkLst>
        </pc:cxnChg>
        <pc:cxnChg chg="add mod">
          <ac:chgData name="Елена Паренкова" userId="S::isa-da15@skyengeducation.onmicrosoft.com::b02efb0d-d535-4201-a5ef-44773a4a1566" providerId="AD" clId="Web-{87E0F02C-6DB3-8A7E-07EF-A16B1DE2EA7B}" dt="2021-09-16T19:17:49.164" v="1142"/>
          <ac:cxnSpMkLst>
            <pc:docMk/>
            <pc:sldMk cId="3521068990" sldId="265"/>
            <ac:cxnSpMk id="60" creationId="{20BBB27C-4D38-4344-8A70-BE5D581D0BFC}"/>
          </ac:cxnSpMkLst>
        </pc:cxnChg>
        <pc:cxnChg chg="add mod">
          <ac:chgData name="Елена Паренкова" userId="S::isa-da15@skyengeducation.onmicrosoft.com::b02efb0d-d535-4201-a5ef-44773a4a1566" providerId="AD" clId="Web-{87E0F02C-6DB3-8A7E-07EF-A16B1DE2EA7B}" dt="2021-09-16T19:17:55.540" v="1144"/>
          <ac:cxnSpMkLst>
            <pc:docMk/>
            <pc:sldMk cId="3521068990" sldId="265"/>
            <ac:cxnSpMk id="61" creationId="{39B2A1D7-AE0B-4AA6-984C-075E9C0F5395}"/>
          </ac:cxnSpMkLst>
        </pc:cxnChg>
        <pc:cxnChg chg="add mod">
          <ac:chgData name="Елена Паренкова" userId="S::isa-da15@skyengeducation.onmicrosoft.com::b02efb0d-d535-4201-a5ef-44773a4a1566" providerId="AD" clId="Web-{87E0F02C-6DB3-8A7E-07EF-A16B1DE2EA7B}" dt="2021-09-16T19:17:52.305" v="1143"/>
          <ac:cxnSpMkLst>
            <pc:docMk/>
            <pc:sldMk cId="3521068990" sldId="265"/>
            <ac:cxnSpMk id="62" creationId="{1D03023A-A46A-4DCE-9373-776919ED64E6}"/>
          </ac:cxnSpMkLst>
        </pc:cxnChg>
        <pc:cxnChg chg="add mod">
          <ac:chgData name="Елена Паренкова" userId="S::isa-da15@skyengeducation.onmicrosoft.com::b02efb0d-d535-4201-a5ef-44773a4a1566" providerId="AD" clId="Web-{87E0F02C-6DB3-8A7E-07EF-A16B1DE2EA7B}" dt="2021-09-16T19:17:58.868" v="1145"/>
          <ac:cxnSpMkLst>
            <pc:docMk/>
            <pc:sldMk cId="3521068990" sldId="265"/>
            <ac:cxnSpMk id="63" creationId="{D985DB2B-2144-4061-AEA9-BFB701628C13}"/>
          </ac:cxnSpMkLst>
        </pc:cxnChg>
        <pc:cxnChg chg="add mod">
          <ac:chgData name="Елена Паренкова" userId="S::isa-da15@skyengeducation.onmicrosoft.com::b02efb0d-d535-4201-a5ef-44773a4a1566" providerId="AD" clId="Web-{87E0F02C-6DB3-8A7E-07EF-A16B1DE2EA7B}" dt="2021-09-16T19:18:02.321" v="1146"/>
          <ac:cxnSpMkLst>
            <pc:docMk/>
            <pc:sldMk cId="3521068990" sldId="265"/>
            <ac:cxnSpMk id="64" creationId="{5AA97D4B-231E-4840-8D56-A46996753043}"/>
          </ac:cxnSpMkLst>
        </pc:cxnChg>
      </pc:sldChg>
      <pc:sldChg chg="addSp delSp add del mod replId">
        <pc:chgData name="Елена Паренкова" userId="S::isa-da15@skyengeducation.onmicrosoft.com::b02efb0d-d535-4201-a5ef-44773a4a1566" providerId="AD" clId="Web-{87E0F02C-6DB3-8A7E-07EF-A16B1DE2EA7B}" dt="2021-09-16T21:41:02.167" v="1781"/>
        <pc:sldMkLst>
          <pc:docMk/>
          <pc:sldMk cId="4010880030" sldId="266"/>
        </pc:sldMkLst>
        <pc:spChg chg="add del">
          <ac:chgData name="Елена Паренкова" userId="S::isa-da15@skyengeducation.onmicrosoft.com::b02efb0d-d535-4201-a5ef-44773a4a1566" providerId="AD" clId="Web-{87E0F02C-6DB3-8A7E-07EF-A16B1DE2EA7B}" dt="2021-09-16T21:39:24.051" v="1778"/>
          <ac:spMkLst>
            <pc:docMk/>
            <pc:sldMk cId="4010880030" sldId="266"/>
            <ac:spMk id="2" creationId="{8B85EDAF-3A73-4B2C-874D-C0C0092020C4}"/>
          </ac:spMkLst>
        </pc:spChg>
        <pc:spChg chg="del">
          <ac:chgData name="Елена Паренкова" userId="S::isa-da15@skyengeducation.onmicrosoft.com::b02efb0d-d535-4201-a5ef-44773a4a1566" providerId="AD" clId="Web-{87E0F02C-6DB3-8A7E-07EF-A16B1DE2EA7B}" dt="2021-09-16T21:39:23.285" v="1777"/>
          <ac:spMkLst>
            <pc:docMk/>
            <pc:sldMk cId="4010880030" sldId="266"/>
            <ac:spMk id="5" creationId="{257EE164-1F62-4284-9541-051CA1269ABA}"/>
          </ac:spMkLst>
        </pc:spChg>
        <pc:picChg chg="del">
          <ac:chgData name="Елена Паренкова" userId="S::isa-da15@skyengeducation.onmicrosoft.com::b02efb0d-d535-4201-a5ef-44773a4a1566" providerId="AD" clId="Web-{87E0F02C-6DB3-8A7E-07EF-A16B1DE2EA7B}" dt="2021-09-16T21:39:20.613" v="1776"/>
          <ac:picMkLst>
            <pc:docMk/>
            <pc:sldMk cId="4010880030" sldId="266"/>
            <ac:picMk id="4" creationId="{021655C5-E427-4BE6-904D-C218A41A8427}"/>
          </ac:picMkLst>
        </pc:picChg>
      </pc:sldChg>
      <pc:sldMasterChg chg="mod setBg modSldLayout">
        <pc:chgData name="Елена Паренкова" userId="S::isa-da15@skyengeducation.onmicrosoft.com::b02efb0d-d535-4201-a5ef-44773a4a1566" providerId="AD" clId="Web-{87E0F02C-6DB3-8A7E-07EF-A16B1DE2EA7B}" dt="2021-09-16T21:40:55.042" v="1780"/>
        <pc:sldMasterMkLst>
          <pc:docMk/>
          <pc:sldMasterMk cId="3154979492" sldId="2147483648"/>
        </pc:sldMasterMkLst>
        <pc:sldLayoutChg chg="mod">
          <pc:chgData name="Елена Паренкова" userId="S::isa-da15@skyengeducation.onmicrosoft.com::b02efb0d-d535-4201-a5ef-44773a4a1566" providerId="AD" clId="Web-{87E0F02C-6DB3-8A7E-07EF-A16B1DE2EA7B}" dt="2021-09-16T21:40:55.042" v="1780"/>
          <pc:sldLayoutMkLst>
            <pc:docMk/>
            <pc:sldMasterMk cId="3154979492" sldId="2147483648"/>
            <pc:sldLayoutMk cId="161079921" sldId="2147483649"/>
          </pc:sldLayoutMkLst>
        </pc:sldLayoutChg>
        <pc:sldLayoutChg chg="mod">
          <pc:chgData name="Елена Паренкова" userId="S::isa-da15@skyengeducation.onmicrosoft.com::b02efb0d-d535-4201-a5ef-44773a4a1566" providerId="AD" clId="Web-{87E0F02C-6DB3-8A7E-07EF-A16B1DE2EA7B}" dt="2021-09-16T21:40:55.042" v="1780"/>
          <pc:sldLayoutMkLst>
            <pc:docMk/>
            <pc:sldMasterMk cId="3154979492" sldId="2147483648"/>
            <pc:sldLayoutMk cId="2703711724" sldId="2147483650"/>
          </pc:sldLayoutMkLst>
        </pc:sldLayoutChg>
        <pc:sldLayoutChg chg="mod">
          <pc:chgData name="Елена Паренкова" userId="S::isa-da15@skyengeducation.onmicrosoft.com::b02efb0d-d535-4201-a5ef-44773a4a1566" providerId="AD" clId="Web-{87E0F02C-6DB3-8A7E-07EF-A16B1DE2EA7B}" dt="2021-09-16T21:40:55.042" v="1780"/>
          <pc:sldLayoutMkLst>
            <pc:docMk/>
            <pc:sldMasterMk cId="3154979492" sldId="2147483648"/>
            <pc:sldLayoutMk cId="4076369896" sldId="2147483651"/>
          </pc:sldLayoutMkLst>
        </pc:sldLayoutChg>
        <pc:sldLayoutChg chg="mod">
          <pc:chgData name="Елена Паренкова" userId="S::isa-da15@skyengeducation.onmicrosoft.com::b02efb0d-d535-4201-a5ef-44773a4a1566" providerId="AD" clId="Web-{87E0F02C-6DB3-8A7E-07EF-A16B1DE2EA7B}" dt="2021-09-16T21:40:55.042" v="1780"/>
          <pc:sldLayoutMkLst>
            <pc:docMk/>
            <pc:sldMasterMk cId="3154979492" sldId="2147483648"/>
            <pc:sldLayoutMk cId="2625762208" sldId="2147483652"/>
          </pc:sldLayoutMkLst>
        </pc:sldLayoutChg>
        <pc:sldLayoutChg chg="mod">
          <pc:chgData name="Елена Паренкова" userId="S::isa-da15@skyengeducation.onmicrosoft.com::b02efb0d-d535-4201-a5ef-44773a4a1566" providerId="AD" clId="Web-{87E0F02C-6DB3-8A7E-07EF-A16B1DE2EA7B}" dt="2021-09-16T21:40:55.042" v="1780"/>
          <pc:sldLayoutMkLst>
            <pc:docMk/>
            <pc:sldMasterMk cId="3154979492" sldId="2147483648"/>
            <pc:sldLayoutMk cId="188002762" sldId="2147483653"/>
          </pc:sldLayoutMkLst>
        </pc:sldLayoutChg>
        <pc:sldLayoutChg chg="mod">
          <pc:chgData name="Елена Паренкова" userId="S::isa-da15@skyengeducation.onmicrosoft.com::b02efb0d-d535-4201-a5ef-44773a4a1566" providerId="AD" clId="Web-{87E0F02C-6DB3-8A7E-07EF-A16B1DE2EA7B}" dt="2021-09-16T21:40:55.042" v="1780"/>
          <pc:sldLayoutMkLst>
            <pc:docMk/>
            <pc:sldMasterMk cId="3154979492" sldId="2147483648"/>
            <pc:sldLayoutMk cId="2295335545" sldId="2147483654"/>
          </pc:sldLayoutMkLst>
        </pc:sldLayoutChg>
        <pc:sldLayoutChg chg="mod">
          <pc:chgData name="Елена Паренкова" userId="S::isa-da15@skyengeducation.onmicrosoft.com::b02efb0d-d535-4201-a5ef-44773a4a1566" providerId="AD" clId="Web-{87E0F02C-6DB3-8A7E-07EF-A16B1DE2EA7B}" dt="2021-09-16T21:40:55.042" v="1780"/>
          <pc:sldLayoutMkLst>
            <pc:docMk/>
            <pc:sldMasterMk cId="3154979492" sldId="2147483648"/>
            <pc:sldLayoutMk cId="1988754143" sldId="2147483655"/>
          </pc:sldLayoutMkLst>
        </pc:sldLayoutChg>
        <pc:sldLayoutChg chg="mod">
          <pc:chgData name="Елена Паренкова" userId="S::isa-da15@skyengeducation.onmicrosoft.com::b02efb0d-d535-4201-a5ef-44773a4a1566" providerId="AD" clId="Web-{87E0F02C-6DB3-8A7E-07EF-A16B1DE2EA7B}" dt="2021-09-16T21:40:55.042" v="1780"/>
          <pc:sldLayoutMkLst>
            <pc:docMk/>
            <pc:sldMasterMk cId="3154979492" sldId="2147483648"/>
            <pc:sldLayoutMk cId="3665695281" sldId="2147483656"/>
          </pc:sldLayoutMkLst>
        </pc:sldLayoutChg>
        <pc:sldLayoutChg chg="mod">
          <pc:chgData name="Елена Паренкова" userId="S::isa-da15@skyengeducation.onmicrosoft.com::b02efb0d-d535-4201-a5ef-44773a4a1566" providerId="AD" clId="Web-{87E0F02C-6DB3-8A7E-07EF-A16B1DE2EA7B}" dt="2021-09-16T21:40:55.042" v="1780"/>
          <pc:sldLayoutMkLst>
            <pc:docMk/>
            <pc:sldMasterMk cId="3154979492" sldId="2147483648"/>
            <pc:sldLayoutMk cId="2134169247" sldId="2147483657"/>
          </pc:sldLayoutMkLst>
        </pc:sldLayoutChg>
        <pc:sldLayoutChg chg="mod">
          <pc:chgData name="Елена Паренкова" userId="S::isa-da15@skyengeducation.onmicrosoft.com::b02efb0d-d535-4201-a5ef-44773a4a1566" providerId="AD" clId="Web-{87E0F02C-6DB3-8A7E-07EF-A16B1DE2EA7B}" dt="2021-09-16T21:40:55.042" v="1780"/>
          <pc:sldLayoutMkLst>
            <pc:docMk/>
            <pc:sldMasterMk cId="3154979492" sldId="2147483648"/>
            <pc:sldLayoutMk cId="2065727480" sldId="2147483658"/>
          </pc:sldLayoutMkLst>
        </pc:sldLayoutChg>
        <pc:sldLayoutChg chg="mod">
          <pc:chgData name="Елена Паренкова" userId="S::isa-da15@skyengeducation.onmicrosoft.com::b02efb0d-d535-4201-a5ef-44773a4a1566" providerId="AD" clId="Web-{87E0F02C-6DB3-8A7E-07EF-A16B1DE2EA7B}" dt="2021-09-16T21:40:55.042" v="1780"/>
          <pc:sldLayoutMkLst>
            <pc:docMk/>
            <pc:sldMasterMk cId="3154979492" sldId="2147483648"/>
            <pc:sldLayoutMk cId="812261758" sldId="2147483659"/>
          </pc:sldLayoutMkLst>
        </pc:sldLayoutChg>
      </pc:sldMasterChg>
    </pc:docChg>
  </pc:docChgLst>
  <pc:docChgLst>
    <pc:chgData name="Елена Паренкова" userId="S::isa-da15@skyengeducation.onmicrosoft.com::b02efb0d-d535-4201-a5ef-44773a4a1566" providerId="AD" clId="Web-{6F420C0F-27A4-6639-AD7C-FE118B85C302}"/>
    <pc:docChg chg="modSld">
      <pc:chgData name="Елена Паренкова" userId="S::isa-da15@skyengeducation.onmicrosoft.com::b02efb0d-d535-4201-a5ef-44773a4a1566" providerId="AD" clId="Web-{6F420C0F-27A4-6639-AD7C-FE118B85C302}" dt="2021-09-18T12:52:44.384" v="15" actId="20577"/>
      <pc:docMkLst>
        <pc:docMk/>
      </pc:docMkLst>
      <pc:sldChg chg="modSp">
        <pc:chgData name="Елена Паренкова" userId="S::isa-da15@skyengeducation.onmicrosoft.com::b02efb0d-d535-4201-a5ef-44773a4a1566" providerId="AD" clId="Web-{6F420C0F-27A4-6639-AD7C-FE118B85C302}" dt="2021-09-18T12:51:37.211" v="7" actId="20577"/>
        <pc:sldMkLst>
          <pc:docMk/>
          <pc:sldMk cId="655742044" sldId="261"/>
        </pc:sldMkLst>
        <pc:spChg chg="mod">
          <ac:chgData name="Елена Паренкова" userId="S::isa-da15@skyengeducation.onmicrosoft.com::b02efb0d-d535-4201-a5ef-44773a4a1566" providerId="AD" clId="Web-{6F420C0F-27A4-6639-AD7C-FE118B85C302}" dt="2021-09-18T12:51:37.211" v="7" actId="20577"/>
          <ac:spMkLst>
            <pc:docMk/>
            <pc:sldMk cId="655742044" sldId="261"/>
            <ac:spMk id="6" creationId="{3DD308EE-D2FB-439D-9962-B0ED44D5D251}"/>
          </ac:spMkLst>
        </pc:spChg>
      </pc:sldChg>
      <pc:sldChg chg="modSp">
        <pc:chgData name="Елена Паренкова" userId="S::isa-da15@skyengeducation.onmicrosoft.com::b02efb0d-d535-4201-a5ef-44773a4a1566" providerId="AD" clId="Web-{6F420C0F-27A4-6639-AD7C-FE118B85C302}" dt="2021-09-18T12:52:44.384" v="15" actId="20577"/>
        <pc:sldMkLst>
          <pc:docMk/>
          <pc:sldMk cId="1522815855" sldId="269"/>
        </pc:sldMkLst>
        <pc:spChg chg="mod">
          <ac:chgData name="Елена Паренкова" userId="S::isa-da15@skyengeducation.onmicrosoft.com::b02efb0d-d535-4201-a5ef-44773a4a1566" providerId="AD" clId="Web-{6F420C0F-27A4-6639-AD7C-FE118B85C302}" dt="2021-09-18T12:52:44.384" v="15" actId="20577"/>
          <ac:spMkLst>
            <pc:docMk/>
            <pc:sldMk cId="1522815855" sldId="269"/>
            <ac:spMk id="6" creationId="{0DF28202-9D5C-41A2-9C35-A46D474905CF}"/>
          </ac:spMkLst>
        </pc:spChg>
      </pc:sldChg>
    </pc:docChg>
  </pc:docChgLst>
  <pc:docChgLst>
    <pc:chgData name="Елена Паренкова" userId="S::isa-da15@skyengeducation.onmicrosoft.com::b02efb0d-d535-4201-a5ef-44773a4a1566" providerId="AD" clId="Web-{E9D601E8-0FFD-CFF9-FBEA-8D768AEF6FBB}"/>
    <pc:docChg chg="delSld modSld">
      <pc:chgData name="Елена Паренкова" userId="S::isa-da15@skyengeducation.onmicrosoft.com::b02efb0d-d535-4201-a5ef-44773a4a1566" providerId="AD" clId="Web-{E9D601E8-0FFD-CFF9-FBEA-8D768AEF6FBB}" dt="2021-09-17T14:04:52.794" v="398"/>
      <pc:docMkLst>
        <pc:docMk/>
      </pc:docMkLst>
      <pc:sldChg chg="mod setBg">
        <pc:chgData name="Елена Паренкова" userId="S::isa-da15@skyengeducation.onmicrosoft.com::b02efb0d-d535-4201-a5ef-44773a4a1566" providerId="AD" clId="Web-{E9D601E8-0FFD-CFF9-FBEA-8D768AEF6FBB}" dt="2021-09-17T10:47:33.171" v="1"/>
        <pc:sldMkLst>
          <pc:docMk/>
          <pc:sldMk cId="1351651579" sldId="256"/>
        </pc:sldMkLst>
      </pc:sldChg>
      <pc:sldChg chg="addSp delSp modSp">
        <pc:chgData name="Елена Паренкова" userId="S::isa-da15@skyengeducation.onmicrosoft.com::b02efb0d-d535-4201-a5ef-44773a4a1566" providerId="AD" clId="Web-{E9D601E8-0FFD-CFF9-FBEA-8D768AEF6FBB}" dt="2021-09-17T12:31:08.927" v="242"/>
        <pc:sldMkLst>
          <pc:docMk/>
          <pc:sldMk cId="3153973026" sldId="257"/>
        </pc:sldMkLst>
        <pc:spChg chg="mod">
          <ac:chgData name="Елена Паренкова" userId="S::isa-da15@skyengeducation.onmicrosoft.com::b02efb0d-d535-4201-a5ef-44773a4a1566" providerId="AD" clId="Web-{E9D601E8-0FFD-CFF9-FBEA-8D768AEF6FBB}" dt="2021-09-17T10:49:28.158" v="2" actId="1076"/>
          <ac:spMkLst>
            <pc:docMk/>
            <pc:sldMk cId="3153973026" sldId="257"/>
            <ac:spMk id="9" creationId="{7F973A9D-5D4B-406B-B2D7-5120A589BCB2}"/>
          </ac:spMkLst>
        </pc:spChg>
        <pc:spChg chg="mod">
          <ac:chgData name="Елена Паренкова" userId="S::isa-da15@skyengeducation.onmicrosoft.com::b02efb0d-d535-4201-a5ef-44773a4a1566" providerId="AD" clId="Web-{E9D601E8-0FFD-CFF9-FBEA-8D768AEF6FBB}" dt="2021-09-17T12:26:42.021" v="227" actId="1076"/>
          <ac:spMkLst>
            <pc:docMk/>
            <pc:sldMk cId="3153973026" sldId="257"/>
            <ac:spMk id="14" creationId="{23C60F7F-4C2C-40D6-80FD-8C6D7F9EB3A2}"/>
          </ac:spMkLst>
        </pc:spChg>
        <pc:spChg chg="mod">
          <ac:chgData name="Елена Паренкова" userId="S::isa-da15@skyengeducation.onmicrosoft.com::b02efb0d-d535-4201-a5ef-44773a4a1566" providerId="AD" clId="Web-{E9D601E8-0FFD-CFF9-FBEA-8D768AEF6FBB}" dt="2021-09-17T12:26:37.099" v="226" actId="14100"/>
          <ac:spMkLst>
            <pc:docMk/>
            <pc:sldMk cId="3153973026" sldId="257"/>
            <ac:spMk id="37" creationId="{E9C2A769-C5F7-45F3-95FF-DA6C3FB055CC}"/>
          </ac:spMkLst>
        </pc:spChg>
        <pc:graphicFrameChg chg="add mod modGraphic">
          <ac:chgData name="Елена Паренкова" userId="S::isa-da15@skyengeducation.onmicrosoft.com::b02efb0d-d535-4201-a5ef-44773a4a1566" providerId="AD" clId="Web-{E9D601E8-0FFD-CFF9-FBEA-8D768AEF6FBB}" dt="2021-09-17T12:30:42.019" v="238"/>
          <ac:graphicFrameMkLst>
            <pc:docMk/>
            <pc:sldMk cId="3153973026" sldId="257"/>
            <ac:graphicFrameMk id="4" creationId="{A04F7B4C-5AF0-4339-BE6E-8C26B4CCCF33}"/>
          </ac:graphicFrameMkLst>
        </pc:graphicFrameChg>
        <pc:picChg chg="mod">
          <ac:chgData name="Елена Паренкова" userId="S::isa-da15@skyengeducation.onmicrosoft.com::b02efb0d-d535-4201-a5ef-44773a4a1566" providerId="AD" clId="Web-{E9D601E8-0FFD-CFF9-FBEA-8D768AEF6FBB}" dt="2021-09-17T12:25:35.876" v="219" actId="14100"/>
          <ac:picMkLst>
            <pc:docMk/>
            <pc:sldMk cId="3153973026" sldId="257"/>
            <ac:picMk id="19" creationId="{17C8471F-011B-42BC-B479-5088D23415A8}"/>
          </ac:picMkLst>
        </pc:picChg>
        <pc:inkChg chg="add mod">
          <ac:chgData name="Елена Паренкова" userId="S::isa-da15@skyengeducation.onmicrosoft.com::b02efb0d-d535-4201-a5ef-44773a4a1566" providerId="AD" clId="Web-{E9D601E8-0FFD-CFF9-FBEA-8D768AEF6FBB}" dt="2021-09-17T12:30:48.348" v="239" actId="1076"/>
          <ac:inkMkLst>
            <pc:docMk/>
            <pc:sldMk cId="3153973026" sldId="257"/>
            <ac:inkMk id="5" creationId="{1080CEA4-3CEE-4C29-80FD-1395973CE972}"/>
          </ac:inkMkLst>
        </pc:inkChg>
        <pc:inkChg chg="add">
          <ac:chgData name="Елена Паренкова" userId="S::isa-da15@skyengeducation.onmicrosoft.com::b02efb0d-d535-4201-a5ef-44773a4a1566" providerId="AD" clId="Web-{E9D601E8-0FFD-CFF9-FBEA-8D768AEF6FBB}" dt="2021-09-17T12:31:08.927" v="242"/>
          <ac:inkMkLst>
            <pc:docMk/>
            <pc:sldMk cId="3153973026" sldId="257"/>
            <ac:inkMk id="6" creationId="{2123EBB8-1485-40C6-9225-9C69906F1721}"/>
          </ac:inkMkLst>
        </pc:inkChg>
        <pc:inkChg chg="del mod">
          <ac:chgData name="Елена Паренкова" userId="S::isa-da15@skyengeducation.onmicrosoft.com::b02efb0d-d535-4201-a5ef-44773a4a1566" providerId="AD" clId="Web-{E9D601E8-0FFD-CFF9-FBEA-8D768AEF6FBB}" dt="2021-09-17T12:30:58.817" v="240"/>
          <ac:inkMkLst>
            <pc:docMk/>
            <pc:sldMk cId="3153973026" sldId="257"/>
            <ac:inkMk id="20" creationId="{DED67C67-79F5-424A-BC03-715F0652D365}"/>
          </ac:inkMkLst>
        </pc:inkChg>
        <pc:inkChg chg="del">
          <ac:chgData name="Елена Паренкова" userId="S::isa-da15@skyengeducation.onmicrosoft.com::b02efb0d-d535-4201-a5ef-44773a4a1566" providerId="AD" clId="Web-{E9D601E8-0FFD-CFF9-FBEA-8D768AEF6FBB}" dt="2021-09-17T12:29:01.045" v="233"/>
          <ac:inkMkLst>
            <pc:docMk/>
            <pc:sldMk cId="3153973026" sldId="257"/>
            <ac:inkMk id="21" creationId="{A6F8C3DA-B775-458E-BA38-D66FD61D7618}"/>
          </ac:inkMkLst>
        </pc:inkChg>
        <pc:inkChg chg="del mod">
          <ac:chgData name="Елена Паренкова" userId="S::isa-da15@skyengeducation.onmicrosoft.com::b02efb0d-d535-4201-a5ef-44773a4a1566" providerId="AD" clId="Web-{E9D601E8-0FFD-CFF9-FBEA-8D768AEF6FBB}" dt="2021-09-17T12:31:01.208" v="241"/>
          <ac:inkMkLst>
            <pc:docMk/>
            <pc:sldMk cId="3153973026" sldId="257"/>
            <ac:inkMk id="28" creationId="{FEE2E0A6-C77B-4A3F-A530-D6E57075E811}"/>
          </ac:inkMkLst>
        </pc:inkChg>
        <pc:inkChg chg="mod">
          <ac:chgData name="Елена Паренкова" userId="S::isa-da15@skyengeducation.onmicrosoft.com::b02efb0d-d535-4201-a5ef-44773a4a1566" providerId="AD" clId="Web-{E9D601E8-0FFD-CFF9-FBEA-8D768AEF6FBB}" dt="2021-09-17T12:28:51.747" v="231" actId="1076"/>
          <ac:inkMkLst>
            <pc:docMk/>
            <pc:sldMk cId="3153973026" sldId="257"/>
            <ac:inkMk id="29" creationId="{4204E327-28E4-4CC2-9D5B-1CCE6C1E2F9D}"/>
          </ac:inkMkLst>
        </pc:inkChg>
        <pc:cxnChg chg="mod ord">
          <ac:chgData name="Елена Паренкова" userId="S::isa-da15@skyengeducation.onmicrosoft.com::b02efb0d-d535-4201-a5ef-44773a4a1566" providerId="AD" clId="Web-{E9D601E8-0FFD-CFF9-FBEA-8D768AEF6FBB}" dt="2021-09-17T12:26:19.441" v="222" actId="14100"/>
          <ac:cxnSpMkLst>
            <pc:docMk/>
            <pc:sldMk cId="3153973026" sldId="257"/>
            <ac:cxnSpMk id="8" creationId="{B19D5D4B-8CCE-496F-9598-BD8DCDC126DF}"/>
          </ac:cxnSpMkLst>
        </pc:cxnChg>
        <pc:cxnChg chg="mod ord">
          <ac:chgData name="Елена Паренкова" userId="S::isa-da15@skyengeducation.onmicrosoft.com::b02efb0d-d535-4201-a5ef-44773a4a1566" providerId="AD" clId="Web-{E9D601E8-0FFD-CFF9-FBEA-8D768AEF6FBB}" dt="2021-09-17T12:26:24.160" v="223" actId="14100"/>
          <ac:cxnSpMkLst>
            <pc:docMk/>
            <pc:sldMk cId="3153973026" sldId="257"/>
            <ac:cxnSpMk id="10" creationId="{7D13BC2F-B558-452D-A806-BC7038D610C2}"/>
          </ac:cxnSpMkLst>
        </pc:cxnChg>
      </pc:sldChg>
      <pc:sldChg chg="addSp delSp modSp">
        <pc:chgData name="Елена Паренкова" userId="S::isa-da15@skyengeducation.onmicrosoft.com::b02efb0d-d535-4201-a5ef-44773a4a1566" providerId="AD" clId="Web-{E9D601E8-0FFD-CFF9-FBEA-8D768AEF6FBB}" dt="2021-09-17T12:34:36.439" v="277" actId="14100"/>
        <pc:sldMkLst>
          <pc:docMk/>
          <pc:sldMk cId="3610314705" sldId="259"/>
        </pc:sldMkLst>
        <pc:spChg chg="mod">
          <ac:chgData name="Елена Паренкова" userId="S::isa-da15@skyengeducation.onmicrosoft.com::b02efb0d-d535-4201-a5ef-44773a4a1566" providerId="AD" clId="Web-{E9D601E8-0FFD-CFF9-FBEA-8D768AEF6FBB}" dt="2021-09-17T12:34:32.251" v="276" actId="1076"/>
          <ac:spMkLst>
            <pc:docMk/>
            <pc:sldMk cId="3610314705" sldId="259"/>
            <ac:spMk id="3" creationId="{B3A2221A-06E4-4C4F-AC0F-4F65BE1F40E6}"/>
          </ac:spMkLst>
        </pc:spChg>
        <pc:spChg chg="del mod">
          <ac:chgData name="Елена Паренкова" userId="S::isa-da15@skyengeducation.onmicrosoft.com::b02efb0d-d535-4201-a5ef-44773a4a1566" providerId="AD" clId="Web-{E9D601E8-0FFD-CFF9-FBEA-8D768AEF6FBB}" dt="2021-09-17T12:20:36.406" v="199"/>
          <ac:spMkLst>
            <pc:docMk/>
            <pc:sldMk cId="3610314705" sldId="259"/>
            <ac:spMk id="9" creationId="{B58DC38F-6414-444E-A865-0513B3DCBAC5}"/>
          </ac:spMkLst>
        </pc:spChg>
        <pc:spChg chg="mod">
          <ac:chgData name="Елена Паренкова" userId="S::isa-da15@skyengeducation.onmicrosoft.com::b02efb0d-d535-4201-a5ef-44773a4a1566" providerId="AD" clId="Web-{E9D601E8-0FFD-CFF9-FBEA-8D768AEF6FBB}" dt="2021-09-17T12:34:28.829" v="275" actId="1076"/>
          <ac:spMkLst>
            <pc:docMk/>
            <pc:sldMk cId="3610314705" sldId="259"/>
            <ac:spMk id="11" creationId="{D5D0CDAD-7DA7-4725-B2A0-6426731D0ABE}"/>
          </ac:spMkLst>
        </pc:spChg>
        <pc:spChg chg="mod">
          <ac:chgData name="Елена Паренкова" userId="S::isa-da15@skyengeducation.onmicrosoft.com::b02efb0d-d535-4201-a5ef-44773a4a1566" providerId="AD" clId="Web-{E9D601E8-0FFD-CFF9-FBEA-8D768AEF6FBB}" dt="2021-09-17T11:54:59.425" v="79" actId="1076"/>
          <ac:spMkLst>
            <pc:docMk/>
            <pc:sldMk cId="3610314705" sldId="259"/>
            <ac:spMk id="13" creationId="{5D19D0B4-791C-4D7F-8031-7C17F308F15C}"/>
          </ac:spMkLst>
        </pc:spChg>
        <pc:spChg chg="del">
          <ac:chgData name="Елена Паренкова" userId="S::isa-da15@skyengeducation.onmicrosoft.com::b02efb0d-d535-4201-a5ef-44773a4a1566" providerId="AD" clId="Web-{E9D601E8-0FFD-CFF9-FBEA-8D768AEF6FBB}" dt="2021-09-17T12:20:44.672" v="201"/>
          <ac:spMkLst>
            <pc:docMk/>
            <pc:sldMk cId="3610314705" sldId="259"/>
            <ac:spMk id="15" creationId="{8E689F50-E36F-4C0F-8292-F20769A2B104}"/>
          </ac:spMkLst>
        </pc:spChg>
        <pc:spChg chg="mod">
          <ac:chgData name="Елена Паренкова" userId="S::isa-da15@skyengeducation.onmicrosoft.com::b02efb0d-d535-4201-a5ef-44773a4a1566" providerId="AD" clId="Web-{E9D601E8-0FFD-CFF9-FBEA-8D768AEF6FBB}" dt="2021-09-17T12:34:05.406" v="271" actId="1076"/>
          <ac:spMkLst>
            <pc:docMk/>
            <pc:sldMk cId="3610314705" sldId="259"/>
            <ac:spMk id="17" creationId="{BA7C7A4C-91A2-4C75-BBA9-BCBE9174F81A}"/>
          </ac:spMkLst>
        </pc:spChg>
        <pc:spChg chg="add mod">
          <ac:chgData name="Елена Паренкова" userId="S::isa-da15@skyengeducation.onmicrosoft.com::b02efb0d-d535-4201-a5ef-44773a4a1566" providerId="AD" clId="Web-{E9D601E8-0FFD-CFF9-FBEA-8D768AEF6FBB}" dt="2021-09-17T12:34:01.578" v="270" actId="1076"/>
          <ac:spMkLst>
            <pc:docMk/>
            <pc:sldMk cId="3610314705" sldId="259"/>
            <ac:spMk id="19" creationId="{7346493F-61E0-4EF6-A629-0782437E07B2}"/>
          </ac:spMkLst>
        </pc:spChg>
        <pc:spChg chg="mod">
          <ac:chgData name="Елена Паренкова" userId="S::isa-da15@skyengeducation.onmicrosoft.com::b02efb0d-d535-4201-a5ef-44773a4a1566" providerId="AD" clId="Web-{E9D601E8-0FFD-CFF9-FBEA-8D768AEF6FBB}" dt="2021-09-17T11:55:03.597" v="80" actId="1076"/>
          <ac:spMkLst>
            <pc:docMk/>
            <pc:sldMk cId="3610314705" sldId="259"/>
            <ac:spMk id="24" creationId="{4CD71726-5713-4EAD-9CE7-693C68EB28B6}"/>
          </ac:spMkLst>
        </pc:spChg>
        <pc:spChg chg="del mod">
          <ac:chgData name="Елена Паренкова" userId="S::isa-da15@skyengeducation.onmicrosoft.com::b02efb0d-d535-4201-a5ef-44773a4a1566" providerId="AD" clId="Web-{E9D601E8-0FFD-CFF9-FBEA-8D768AEF6FBB}" dt="2021-09-17T12:20:40.875" v="200"/>
          <ac:spMkLst>
            <pc:docMk/>
            <pc:sldMk cId="3610314705" sldId="259"/>
            <ac:spMk id="25" creationId="{CC22CC08-EF3C-46DE-8D88-9671988A672F}"/>
          </ac:spMkLst>
        </pc:spChg>
        <pc:spChg chg="add del">
          <ac:chgData name="Елена Паренкова" userId="S::isa-da15@skyengeducation.onmicrosoft.com::b02efb0d-d535-4201-a5ef-44773a4a1566" providerId="AD" clId="Web-{E9D601E8-0FFD-CFF9-FBEA-8D768AEF6FBB}" dt="2021-09-17T12:31:55.539" v="249"/>
          <ac:spMkLst>
            <pc:docMk/>
            <pc:sldMk cId="3610314705" sldId="259"/>
            <ac:spMk id="27" creationId="{AD99FF07-D2AD-4C7A-94EB-D65D235DCA08}"/>
          </ac:spMkLst>
        </pc:spChg>
        <pc:graphicFrameChg chg="add del mod modGraphic">
          <ac:chgData name="Елена Паренкова" userId="S::isa-da15@skyengeducation.onmicrosoft.com::b02efb0d-d535-4201-a5ef-44773a4a1566" providerId="AD" clId="Web-{E9D601E8-0FFD-CFF9-FBEA-8D768AEF6FBB}" dt="2021-09-17T11:45:24.594" v="19"/>
          <ac:graphicFrameMkLst>
            <pc:docMk/>
            <pc:sldMk cId="3610314705" sldId="259"/>
            <ac:graphicFrameMk id="6" creationId="{B2CC2A8B-DB9A-4098-BD61-BFF46FB12CC1}"/>
          </ac:graphicFrameMkLst>
        </pc:graphicFrameChg>
        <pc:graphicFrameChg chg="add mod modGraphic">
          <ac:chgData name="Елена Паренкова" userId="S::isa-da15@skyengeducation.onmicrosoft.com::b02efb0d-d535-4201-a5ef-44773a4a1566" providerId="AD" clId="Web-{E9D601E8-0FFD-CFF9-FBEA-8D768AEF6FBB}" dt="2021-09-17T12:33:58.781" v="269" actId="1076"/>
          <ac:graphicFrameMkLst>
            <pc:docMk/>
            <pc:sldMk cId="3610314705" sldId="259"/>
            <ac:graphicFrameMk id="8" creationId="{BE370E74-AAD7-491E-9713-0030641B745E}"/>
          </ac:graphicFrameMkLst>
        </pc:graphicFrameChg>
        <pc:graphicFrameChg chg="add del mod modGraphic">
          <ac:chgData name="Елена Паренкова" userId="S::isa-da15@skyengeducation.onmicrosoft.com::b02efb0d-d535-4201-a5ef-44773a4a1566" providerId="AD" clId="Web-{E9D601E8-0FFD-CFF9-FBEA-8D768AEF6FBB}" dt="2021-09-17T12:18:02.631" v="184"/>
          <ac:graphicFrameMkLst>
            <pc:docMk/>
            <pc:sldMk cId="3610314705" sldId="259"/>
            <ac:graphicFrameMk id="12" creationId="{B23EFF82-BA1A-42DC-96A0-4FA55412500D}"/>
          </ac:graphicFrameMkLst>
        </pc:graphicFrameChg>
        <pc:graphicFrameChg chg="del">
          <ac:chgData name="Елена Паренкова" userId="S::isa-da15@skyengeducation.onmicrosoft.com::b02efb0d-d535-4201-a5ef-44773a4a1566" providerId="AD" clId="Web-{E9D601E8-0FFD-CFF9-FBEA-8D768AEF6FBB}" dt="2021-09-17T11:45:27.704" v="20"/>
          <ac:graphicFrameMkLst>
            <pc:docMk/>
            <pc:sldMk cId="3610314705" sldId="259"/>
            <ac:graphicFrameMk id="14" creationId="{665DF691-6C7E-4679-A461-8ADF127864AF}"/>
          </ac:graphicFrameMkLst>
        </pc:graphicFrameChg>
        <pc:graphicFrameChg chg="add del mod">
          <ac:chgData name="Елена Паренкова" userId="S::isa-da15@skyengeducation.onmicrosoft.com::b02efb0d-d535-4201-a5ef-44773a4a1566" providerId="AD" clId="Web-{E9D601E8-0FFD-CFF9-FBEA-8D768AEF6FBB}" dt="2021-09-17T12:02:02.965" v="132"/>
          <ac:graphicFrameMkLst>
            <pc:docMk/>
            <pc:sldMk cId="3610314705" sldId="259"/>
            <ac:graphicFrameMk id="18" creationId="{EC8D9759-D57D-47F8-9DEB-08D63CEA44D2}"/>
          </ac:graphicFrameMkLst>
        </pc:graphicFrameChg>
        <pc:inkChg chg="add del">
          <ac:chgData name="Елена Паренкова" userId="S::isa-da15@skyengeducation.onmicrosoft.com::b02efb0d-d535-4201-a5ef-44773a4a1566" providerId="AD" clId="Web-{E9D601E8-0FFD-CFF9-FBEA-8D768AEF6FBB}" dt="2021-09-17T12:31:28.241" v="244"/>
          <ac:inkMkLst>
            <pc:docMk/>
            <pc:sldMk cId="3610314705" sldId="259"/>
            <ac:inkMk id="26" creationId="{8BB509D9-75C2-4DD2-9BDE-BD854D1FF3F0}"/>
          </ac:inkMkLst>
        </pc:inkChg>
        <pc:cxnChg chg="mod ord">
          <ac:chgData name="Елена Паренкова" userId="S::isa-da15@skyengeducation.onmicrosoft.com::b02efb0d-d535-4201-a5ef-44773a4a1566" providerId="AD" clId="Web-{E9D601E8-0FFD-CFF9-FBEA-8D768AEF6FBB}" dt="2021-09-17T12:34:36.439" v="277" actId="14100"/>
          <ac:cxnSpMkLst>
            <pc:docMk/>
            <pc:sldMk cId="3610314705" sldId="259"/>
            <ac:cxnSpMk id="20" creationId="{FBCC1D71-5933-4E81-BF49-044252B00C4A}"/>
          </ac:cxnSpMkLst>
        </pc:cxnChg>
        <pc:cxnChg chg="mod ord">
          <ac:chgData name="Елена Паренкова" userId="S::isa-da15@skyengeducation.onmicrosoft.com::b02efb0d-d535-4201-a5ef-44773a4a1566" providerId="AD" clId="Web-{E9D601E8-0FFD-CFF9-FBEA-8D768AEF6FBB}" dt="2021-09-17T12:34:17.579" v="273" actId="14100"/>
          <ac:cxnSpMkLst>
            <pc:docMk/>
            <pc:sldMk cId="3610314705" sldId="259"/>
            <ac:cxnSpMk id="21" creationId="{541F66B6-742D-4559-BA03-568562EE9473}"/>
          </ac:cxnSpMkLst>
        </pc:cxnChg>
        <pc:cxnChg chg="del mod ord">
          <ac:chgData name="Елена Паренкова" userId="S::isa-da15@skyengeducation.onmicrosoft.com::b02efb0d-d535-4201-a5ef-44773a4a1566" providerId="AD" clId="Web-{E9D601E8-0FFD-CFF9-FBEA-8D768AEF6FBB}" dt="2021-09-17T12:32:18.087" v="251"/>
          <ac:cxnSpMkLst>
            <pc:docMk/>
            <pc:sldMk cId="3610314705" sldId="259"/>
            <ac:cxnSpMk id="22" creationId="{206AD874-C619-490B-A3C9-3C39B743A1B5}"/>
          </ac:cxnSpMkLst>
        </pc:cxnChg>
        <pc:cxnChg chg="del mod ord">
          <ac:chgData name="Елена Паренкова" userId="S::isa-da15@skyengeducation.onmicrosoft.com::b02efb0d-d535-4201-a5ef-44773a4a1566" providerId="AD" clId="Web-{E9D601E8-0FFD-CFF9-FBEA-8D768AEF6FBB}" dt="2021-09-17T12:21:21.674" v="206"/>
          <ac:cxnSpMkLst>
            <pc:docMk/>
            <pc:sldMk cId="3610314705" sldId="259"/>
            <ac:cxnSpMk id="23" creationId="{734DB0A4-CD0D-4819-AFF3-8ECB4AA8DD3E}"/>
          </ac:cxnSpMkLst>
        </pc:cxnChg>
      </pc:sldChg>
      <pc:sldChg chg="addSp delSp modSp">
        <pc:chgData name="Елена Паренкова" userId="S::isa-da15@skyengeducation.onmicrosoft.com::b02efb0d-d535-4201-a5ef-44773a4a1566" providerId="AD" clId="Web-{E9D601E8-0FFD-CFF9-FBEA-8D768AEF6FBB}" dt="2021-09-17T13:47:22.959" v="364" actId="14100"/>
        <pc:sldMkLst>
          <pc:docMk/>
          <pc:sldMk cId="1203735070" sldId="260"/>
        </pc:sldMkLst>
        <pc:spChg chg="mod">
          <ac:chgData name="Елена Паренкова" userId="S::isa-da15@skyengeducation.onmicrosoft.com::b02efb0d-d535-4201-a5ef-44773a4a1566" providerId="AD" clId="Web-{E9D601E8-0FFD-CFF9-FBEA-8D768AEF6FBB}" dt="2021-09-17T13:23:36.412" v="304" actId="20577"/>
          <ac:spMkLst>
            <pc:docMk/>
            <pc:sldMk cId="1203735070" sldId="260"/>
            <ac:spMk id="2" creationId="{3235B0D6-DAA2-4B30-BB43-1A643EDD883C}"/>
          </ac:spMkLst>
        </pc:spChg>
        <pc:spChg chg="del mod">
          <ac:chgData name="Елена Паренкова" userId="S::isa-da15@skyengeducation.onmicrosoft.com::b02efb0d-d535-4201-a5ef-44773a4a1566" providerId="AD" clId="Web-{E9D601E8-0FFD-CFF9-FBEA-8D768AEF6FBB}" dt="2021-09-17T13:23:18.833" v="296"/>
          <ac:spMkLst>
            <pc:docMk/>
            <pc:sldMk cId="1203735070" sldId="260"/>
            <ac:spMk id="9" creationId="{5A19B069-3FB3-4495-B26B-1351777CD25F}"/>
          </ac:spMkLst>
        </pc:spChg>
        <pc:spChg chg="mod">
          <ac:chgData name="Елена Паренкова" userId="S::isa-da15@skyengeducation.onmicrosoft.com::b02efb0d-d535-4201-a5ef-44773a4a1566" providerId="AD" clId="Web-{E9D601E8-0FFD-CFF9-FBEA-8D768AEF6FBB}" dt="2021-09-17T13:47:22.959" v="364" actId="14100"/>
          <ac:spMkLst>
            <pc:docMk/>
            <pc:sldMk cId="1203735070" sldId="260"/>
            <ac:spMk id="14" creationId="{D6C3FB8E-3C0C-4E38-9FA6-6A7C60524D66}"/>
          </ac:spMkLst>
        </pc:spChg>
        <pc:spChg chg="mod">
          <ac:chgData name="Елена Паренкова" userId="S::isa-da15@skyengeducation.onmicrosoft.com::b02efb0d-d535-4201-a5ef-44773a4a1566" providerId="AD" clId="Web-{E9D601E8-0FFD-CFF9-FBEA-8D768AEF6FBB}" dt="2021-09-17T13:46:50.802" v="362" actId="20577"/>
          <ac:spMkLst>
            <pc:docMk/>
            <pc:sldMk cId="1203735070" sldId="260"/>
            <ac:spMk id="15" creationId="{DE49E3CB-9FBB-4C34-B6CB-E90D87DD05AB}"/>
          </ac:spMkLst>
        </pc:spChg>
        <pc:spChg chg="mod">
          <ac:chgData name="Елена Паренкова" userId="S::isa-da15@skyengeducation.onmicrosoft.com::b02efb0d-d535-4201-a5ef-44773a4a1566" providerId="AD" clId="Web-{E9D601E8-0FFD-CFF9-FBEA-8D768AEF6FBB}" dt="2021-09-17T12:34:54.018" v="279" actId="1076"/>
          <ac:spMkLst>
            <pc:docMk/>
            <pc:sldMk cId="1203735070" sldId="260"/>
            <ac:spMk id="16" creationId="{142BCB46-B563-40CE-9B88-7BF66489E86A}"/>
          </ac:spMkLst>
        </pc:spChg>
        <pc:spChg chg="del mod">
          <ac:chgData name="Елена Паренкова" userId="S::isa-da15@skyengeducation.onmicrosoft.com::b02efb0d-d535-4201-a5ef-44773a4a1566" providerId="AD" clId="Web-{E9D601E8-0FFD-CFF9-FBEA-8D768AEF6FBB}" dt="2021-09-17T13:23:20.240" v="297"/>
          <ac:spMkLst>
            <pc:docMk/>
            <pc:sldMk cId="1203735070" sldId="260"/>
            <ac:spMk id="20" creationId="{EEA2B71B-E30D-4DD5-BAF5-398D5B9904BA}"/>
          </ac:spMkLst>
        </pc:spChg>
        <pc:graphicFrameChg chg="add del mod">
          <ac:chgData name="Елена Паренкова" userId="S::isa-da15@skyengeducation.onmicrosoft.com::b02efb0d-d535-4201-a5ef-44773a4a1566" providerId="AD" clId="Web-{E9D601E8-0FFD-CFF9-FBEA-8D768AEF6FBB}" dt="2021-09-17T13:23:16.490" v="295"/>
          <ac:graphicFrameMkLst>
            <pc:docMk/>
            <pc:sldMk cId="1203735070" sldId="260"/>
            <ac:graphicFrameMk id="4" creationId="{067D1B20-47FA-4F4F-80A1-18D12D78D8ED}"/>
          </ac:graphicFrameMkLst>
        </pc:graphicFrameChg>
        <pc:graphicFrameChg chg="del">
          <ac:chgData name="Елена Паренкова" userId="S::isa-da15@skyengeducation.onmicrosoft.com::b02efb0d-d535-4201-a5ef-44773a4a1566" providerId="AD" clId="Web-{E9D601E8-0FFD-CFF9-FBEA-8D768AEF6FBB}" dt="2021-09-17T12:03:54.487" v="136"/>
          <ac:graphicFrameMkLst>
            <pc:docMk/>
            <pc:sldMk cId="1203735070" sldId="260"/>
            <ac:graphicFrameMk id="4" creationId="{24B01E7D-9C64-4721-9746-CB5446FA27D0}"/>
          </ac:graphicFrameMkLst>
        </pc:graphicFrameChg>
        <pc:graphicFrameChg chg="add del mod modGraphic">
          <ac:chgData name="Елена Паренкова" userId="S::isa-da15@skyengeducation.onmicrosoft.com::b02efb0d-d535-4201-a5ef-44773a4a1566" providerId="AD" clId="Web-{E9D601E8-0FFD-CFF9-FBEA-8D768AEF6FBB}" dt="2021-09-17T12:05:54.666" v="142"/>
          <ac:graphicFrameMkLst>
            <pc:docMk/>
            <pc:sldMk cId="1203735070" sldId="260"/>
            <ac:graphicFrameMk id="5" creationId="{2C0629AD-5CB2-412B-A9C0-E87D32B8AC33}"/>
          </ac:graphicFrameMkLst>
        </pc:graphicFrameChg>
        <pc:graphicFrameChg chg="add mod modGraphic">
          <ac:chgData name="Елена Паренкова" userId="S::isa-da15@skyengeducation.onmicrosoft.com::b02efb0d-d535-4201-a5ef-44773a4a1566" providerId="AD" clId="Web-{E9D601E8-0FFD-CFF9-FBEA-8D768AEF6FBB}" dt="2021-09-17T13:23:29.005" v="301" actId="1076"/>
          <ac:graphicFrameMkLst>
            <pc:docMk/>
            <pc:sldMk cId="1203735070" sldId="260"/>
            <ac:graphicFrameMk id="7" creationId="{47C41D27-AC51-4152-B444-194B9B5FF5B3}"/>
          </ac:graphicFrameMkLst>
        </pc:graphicFrameChg>
        <pc:graphicFrameChg chg="add del mod">
          <ac:chgData name="Елена Паренкова" userId="S::isa-da15@skyengeducation.onmicrosoft.com::b02efb0d-d535-4201-a5ef-44773a4a1566" providerId="AD" clId="Web-{E9D601E8-0FFD-CFF9-FBEA-8D768AEF6FBB}" dt="2021-09-17T12:35:18.098" v="281"/>
          <ac:graphicFrameMkLst>
            <pc:docMk/>
            <pc:sldMk cId="1203735070" sldId="260"/>
            <ac:graphicFrameMk id="11" creationId="{97C4CC55-BF95-4E69-89B6-53DA003B3B39}"/>
          </ac:graphicFrameMkLst>
        </pc:graphicFrameChg>
        <pc:graphicFrameChg chg="del">
          <ac:chgData name="Елена Паренкова" userId="S::isa-da15@skyengeducation.onmicrosoft.com::b02efb0d-d535-4201-a5ef-44773a4a1566" providerId="AD" clId="Web-{E9D601E8-0FFD-CFF9-FBEA-8D768AEF6FBB}" dt="2021-09-17T12:03:52.534" v="135"/>
          <ac:graphicFrameMkLst>
            <pc:docMk/>
            <pc:sldMk cId="1203735070" sldId="260"/>
            <ac:graphicFrameMk id="13" creationId="{758FC1AE-682C-4DD2-BFE6-943FB6B45D86}"/>
          </ac:graphicFrameMkLst>
        </pc:graphicFrameChg>
        <pc:cxnChg chg="mod ord">
          <ac:chgData name="Елена Паренкова" userId="S::isa-da15@skyengeducation.onmicrosoft.com::b02efb0d-d535-4201-a5ef-44773a4a1566" providerId="AD" clId="Web-{E9D601E8-0FFD-CFF9-FBEA-8D768AEF6FBB}" dt="2021-09-17T13:23:44.115" v="306" actId="14100"/>
          <ac:cxnSpMkLst>
            <pc:docMk/>
            <pc:sldMk cId="1203735070" sldId="260"/>
            <ac:cxnSpMk id="18" creationId="{2CAFBDFA-8C48-4A11-AB03-20A4F53DC2B7}"/>
          </ac:cxnSpMkLst>
        </pc:cxnChg>
        <pc:cxnChg chg="mod ord">
          <ac:chgData name="Елена Паренкова" userId="S::isa-da15@skyengeducation.onmicrosoft.com::b02efb0d-d535-4201-a5ef-44773a4a1566" providerId="AD" clId="Web-{E9D601E8-0FFD-CFF9-FBEA-8D768AEF6FBB}" dt="2021-09-17T13:23:47.537" v="307" actId="14100"/>
          <ac:cxnSpMkLst>
            <pc:docMk/>
            <pc:sldMk cId="1203735070" sldId="260"/>
            <ac:cxnSpMk id="19" creationId="{2AF46410-8D58-4DA7-AFB1-6511B97D417B}"/>
          </ac:cxnSpMkLst>
        </pc:cxnChg>
        <pc:cxnChg chg="del">
          <ac:chgData name="Елена Паренкова" userId="S::isa-da15@skyengeducation.onmicrosoft.com::b02efb0d-d535-4201-a5ef-44773a4a1566" providerId="AD" clId="Web-{E9D601E8-0FFD-CFF9-FBEA-8D768AEF6FBB}" dt="2021-09-17T13:23:20.693" v="298"/>
          <ac:cxnSpMkLst>
            <pc:docMk/>
            <pc:sldMk cId="1203735070" sldId="260"/>
            <ac:cxnSpMk id="21" creationId="{B9279C27-83F3-4168-884F-00B55C163F82}"/>
          </ac:cxnSpMkLst>
        </pc:cxnChg>
      </pc:sldChg>
      <pc:sldChg chg="addSp delSp modSp">
        <pc:chgData name="Елена Паренкова" userId="S::isa-da15@skyengeducation.onmicrosoft.com::b02efb0d-d535-4201-a5ef-44773a4a1566" providerId="AD" clId="Web-{E9D601E8-0FFD-CFF9-FBEA-8D768AEF6FBB}" dt="2021-09-17T14:04:52.794" v="398"/>
        <pc:sldMkLst>
          <pc:docMk/>
          <pc:sldMk cId="655742044" sldId="261"/>
        </pc:sldMkLst>
        <pc:spChg chg="add mod">
          <ac:chgData name="Елена Паренкова" userId="S::isa-da15@skyengeducation.onmicrosoft.com::b02efb0d-d535-4201-a5ef-44773a4a1566" providerId="AD" clId="Web-{E9D601E8-0FFD-CFF9-FBEA-8D768AEF6FBB}" dt="2021-09-17T14:04:46.841" v="396" actId="20577"/>
          <ac:spMkLst>
            <pc:docMk/>
            <pc:sldMk cId="655742044" sldId="261"/>
            <ac:spMk id="4" creationId="{2D7BA7C8-9C76-4E55-9359-B63E9E7EE64C}"/>
          </ac:spMkLst>
        </pc:spChg>
        <pc:graphicFrameChg chg="add mod ord modGraphic">
          <ac:chgData name="Елена Паренкова" userId="S::isa-da15@skyengeducation.onmicrosoft.com::b02efb0d-d535-4201-a5ef-44773a4a1566" providerId="AD" clId="Web-{E9D601E8-0FFD-CFF9-FBEA-8D768AEF6FBB}" dt="2021-09-17T14:04:52.794" v="398"/>
          <ac:graphicFrameMkLst>
            <pc:docMk/>
            <pc:sldMk cId="655742044" sldId="261"/>
            <ac:graphicFrameMk id="3" creationId="{9EFC16E8-18CE-4FE8-9823-CCDF8C6E4903}"/>
          </ac:graphicFrameMkLst>
        </pc:graphicFrameChg>
        <pc:graphicFrameChg chg="del">
          <ac:chgData name="Елена Паренкова" userId="S::isa-da15@skyengeducation.onmicrosoft.com::b02efb0d-d535-4201-a5ef-44773a4a1566" providerId="AD" clId="Web-{E9D601E8-0FFD-CFF9-FBEA-8D768AEF6FBB}" dt="2021-09-17T12:35:06.832" v="280"/>
          <ac:graphicFrameMkLst>
            <pc:docMk/>
            <pc:sldMk cId="655742044" sldId="261"/>
            <ac:graphicFrameMk id="5" creationId="{3A5C1656-1B6C-42E7-B3B5-823049844B1F}"/>
          </ac:graphicFrameMkLst>
        </pc:graphicFrameChg>
        <pc:graphicFrameChg chg="add del mod modGraphic">
          <ac:chgData name="Елена Паренкова" userId="S::isa-da15@skyengeducation.onmicrosoft.com::b02efb0d-d535-4201-a5ef-44773a4a1566" providerId="AD" clId="Web-{E9D601E8-0FFD-CFF9-FBEA-8D768AEF6FBB}" dt="2021-09-17T13:44:15.189" v="350"/>
          <ac:graphicFrameMkLst>
            <pc:docMk/>
            <pc:sldMk cId="655742044" sldId="261"/>
            <ac:graphicFrameMk id="6" creationId="{B1EE74E9-6076-47C9-BA5B-B7B839968DAC}"/>
          </ac:graphicFrameMkLst>
        </pc:graphicFrameChg>
        <pc:graphicFrameChg chg="add del mod modGraphic">
          <ac:chgData name="Елена Паренкова" userId="S::isa-da15@skyengeducation.onmicrosoft.com::b02efb0d-d535-4201-a5ef-44773a4a1566" providerId="AD" clId="Web-{E9D601E8-0FFD-CFF9-FBEA-8D768AEF6FBB}" dt="2021-09-17T14:03:39.355" v="392" actId="1076"/>
          <ac:graphicFrameMkLst>
            <pc:docMk/>
            <pc:sldMk cId="655742044" sldId="261"/>
            <ac:graphicFrameMk id="8" creationId="{5DD4B321-00CF-4E76-BBD2-2E90752682A7}"/>
          </ac:graphicFrameMkLst>
        </pc:graphicFrameChg>
      </pc:sldChg>
      <pc:sldChg chg="del">
        <pc:chgData name="Елена Паренкова" userId="S::isa-da15@skyengeducation.onmicrosoft.com::b02efb0d-d535-4201-a5ef-44773a4a1566" providerId="AD" clId="Web-{E9D601E8-0FFD-CFF9-FBEA-8D768AEF6FBB}" dt="2021-09-17T13:38:40.228" v="331"/>
        <pc:sldMkLst>
          <pc:docMk/>
          <pc:sldMk cId="2582963559" sldId="262"/>
        </pc:sldMkLst>
      </pc:sldChg>
      <pc:sldChg chg="del">
        <pc:chgData name="Елена Паренкова" userId="S::isa-da15@skyengeducation.onmicrosoft.com::b02efb0d-d535-4201-a5ef-44773a4a1566" providerId="AD" clId="Web-{E9D601E8-0FFD-CFF9-FBEA-8D768AEF6FBB}" dt="2021-09-17T13:38:37.103" v="330"/>
        <pc:sldMkLst>
          <pc:docMk/>
          <pc:sldMk cId="4064934369" sldId="263"/>
        </pc:sldMkLst>
      </pc:sldChg>
      <pc:sldChg chg="del">
        <pc:chgData name="Елена Паренкова" userId="S::isa-da15@skyengeducation.onmicrosoft.com::b02efb0d-d535-4201-a5ef-44773a4a1566" providerId="AD" clId="Web-{E9D601E8-0FFD-CFF9-FBEA-8D768AEF6FBB}" dt="2021-09-17T13:38:33.791" v="329"/>
        <pc:sldMkLst>
          <pc:docMk/>
          <pc:sldMk cId="3594355482" sldId="264"/>
        </pc:sldMkLst>
      </pc:sldChg>
    </pc:docChg>
  </pc:docChgLst>
  <pc:docChgLst>
    <pc:chgData name="Елена Паренкова" userId="S::isa-da15@skyengeducation.onmicrosoft.com::b02efb0d-d535-4201-a5ef-44773a4a1566" providerId="AD" clId="Web-{E3BFAD72-8D89-1AB3-B414-A089264305B5}"/>
    <pc:docChg chg="addSld delSld modSld sldOrd">
      <pc:chgData name="Елена Паренкова" userId="S::isa-da15@skyengeducation.onmicrosoft.com::b02efb0d-d535-4201-a5ef-44773a4a1566" providerId="AD" clId="Web-{E3BFAD72-8D89-1AB3-B414-A089264305B5}" dt="2021-09-18T12:47:29.117" v="2674" actId="20577"/>
      <pc:docMkLst>
        <pc:docMk/>
      </pc:docMkLst>
      <pc:sldChg chg="modSp">
        <pc:chgData name="Елена Паренкова" userId="S::isa-da15@skyengeducation.onmicrosoft.com::b02efb0d-d535-4201-a5ef-44773a4a1566" providerId="AD" clId="Web-{E3BFAD72-8D89-1AB3-B414-A089264305B5}" dt="2021-09-18T10:58:14.039" v="1320" actId="14100"/>
        <pc:sldMkLst>
          <pc:docMk/>
          <pc:sldMk cId="3153973026" sldId="257"/>
        </pc:sldMkLst>
        <pc:spChg chg="mod">
          <ac:chgData name="Елена Паренкова" userId="S::isa-da15@skyengeducation.onmicrosoft.com::b02efb0d-d535-4201-a5ef-44773a4a1566" providerId="AD" clId="Web-{E3BFAD72-8D89-1AB3-B414-A089264305B5}" dt="2021-09-18T10:57:42.054" v="1316" actId="1076"/>
          <ac:spMkLst>
            <pc:docMk/>
            <pc:sldMk cId="3153973026" sldId="257"/>
            <ac:spMk id="9" creationId="{7F973A9D-5D4B-406B-B2D7-5120A589BCB2}"/>
          </ac:spMkLst>
        </pc:spChg>
        <pc:spChg chg="mod">
          <ac:chgData name="Елена Паренкова" userId="S::isa-da15@skyengeducation.onmicrosoft.com::b02efb0d-d535-4201-a5ef-44773a4a1566" providerId="AD" clId="Web-{E3BFAD72-8D89-1AB3-B414-A089264305B5}" dt="2021-09-18T10:57:37.554" v="1315" actId="1076"/>
          <ac:spMkLst>
            <pc:docMk/>
            <pc:sldMk cId="3153973026" sldId="257"/>
            <ac:spMk id="11" creationId="{BC0D08F3-BEBD-4819-9E61-5913DA79BC2A}"/>
          </ac:spMkLst>
        </pc:spChg>
        <pc:spChg chg="mod">
          <ac:chgData name="Елена Паренкова" userId="S::isa-da15@skyengeducation.onmicrosoft.com::b02efb0d-d535-4201-a5ef-44773a4a1566" providerId="AD" clId="Web-{E3BFAD72-8D89-1AB3-B414-A089264305B5}" dt="2021-09-18T10:57:25.991" v="1312" actId="1076"/>
          <ac:spMkLst>
            <pc:docMk/>
            <pc:sldMk cId="3153973026" sldId="257"/>
            <ac:spMk id="12" creationId="{C90B49C0-9C34-45DA-88CB-D77D87040FAA}"/>
          </ac:spMkLst>
        </pc:spChg>
        <pc:spChg chg="mod">
          <ac:chgData name="Елена Паренкова" userId="S::isa-da15@skyengeducation.onmicrosoft.com::b02efb0d-d535-4201-a5ef-44773a4a1566" providerId="AD" clId="Web-{E3BFAD72-8D89-1AB3-B414-A089264305B5}" dt="2021-09-18T10:57:32.757" v="1314" actId="1076"/>
          <ac:spMkLst>
            <pc:docMk/>
            <pc:sldMk cId="3153973026" sldId="257"/>
            <ac:spMk id="13" creationId="{345A03CB-6B9D-49AC-A016-25009D4527BA}"/>
          </ac:spMkLst>
        </pc:spChg>
        <pc:spChg chg="mod">
          <ac:chgData name="Елена Паренкова" userId="S::isa-da15@skyengeducation.onmicrosoft.com::b02efb0d-d535-4201-a5ef-44773a4a1566" providerId="AD" clId="Web-{E3BFAD72-8D89-1AB3-B414-A089264305B5}" dt="2021-09-18T10:58:02.273" v="1319" actId="14100"/>
          <ac:spMkLst>
            <pc:docMk/>
            <pc:sldMk cId="3153973026" sldId="257"/>
            <ac:spMk id="37" creationId="{E9C2A769-C5F7-45F3-95FF-DA6C3FB055CC}"/>
          </ac:spMkLst>
        </pc:spChg>
        <pc:graphicFrameChg chg="mod modGraphic">
          <ac:chgData name="Елена Паренкова" userId="S::isa-da15@skyengeducation.onmicrosoft.com::b02efb0d-d535-4201-a5ef-44773a4a1566" providerId="AD" clId="Web-{E3BFAD72-8D89-1AB3-B414-A089264305B5}" dt="2021-09-18T10:57:02.647" v="1309"/>
          <ac:graphicFrameMkLst>
            <pc:docMk/>
            <pc:sldMk cId="3153973026" sldId="257"/>
            <ac:graphicFrameMk id="4" creationId="{A04F7B4C-5AF0-4339-BE6E-8C26B4CCCF33}"/>
          </ac:graphicFrameMkLst>
        </pc:graphicFrameChg>
        <pc:cxnChg chg="mod">
          <ac:chgData name="Елена Паренкова" userId="S::isa-da15@skyengeducation.onmicrosoft.com::b02efb0d-d535-4201-a5ef-44773a4a1566" providerId="AD" clId="Web-{E3BFAD72-8D89-1AB3-B414-A089264305B5}" dt="2021-09-18T10:57:23.303" v="1311" actId="1076"/>
          <ac:cxnSpMkLst>
            <pc:docMk/>
            <pc:sldMk cId="3153973026" sldId="257"/>
            <ac:cxnSpMk id="8" creationId="{B19D5D4B-8CCE-496F-9598-BD8DCDC126DF}"/>
          </ac:cxnSpMkLst>
        </pc:cxnChg>
        <pc:cxnChg chg="mod">
          <ac:chgData name="Елена Паренкова" userId="S::isa-da15@skyengeducation.onmicrosoft.com::b02efb0d-d535-4201-a5ef-44773a4a1566" providerId="AD" clId="Web-{E3BFAD72-8D89-1AB3-B414-A089264305B5}" dt="2021-09-18T10:58:14.039" v="1320" actId="14100"/>
          <ac:cxnSpMkLst>
            <pc:docMk/>
            <pc:sldMk cId="3153973026" sldId="257"/>
            <ac:cxnSpMk id="10" creationId="{7D13BC2F-B558-452D-A806-BC7038D610C2}"/>
          </ac:cxnSpMkLst>
        </pc:cxnChg>
      </pc:sldChg>
      <pc:sldChg chg="addSp delSp modSp">
        <pc:chgData name="Елена Паренкова" userId="S::isa-da15@skyengeducation.onmicrosoft.com::b02efb0d-d535-4201-a5ef-44773a4a1566" providerId="AD" clId="Web-{E3BFAD72-8D89-1AB3-B414-A089264305B5}" dt="2021-09-18T10:51:41.845" v="831" actId="14100"/>
        <pc:sldMkLst>
          <pc:docMk/>
          <pc:sldMk cId="3610314705" sldId="259"/>
        </pc:sldMkLst>
        <pc:spChg chg="add del mod">
          <ac:chgData name="Елена Паренкова" userId="S::isa-da15@skyengeducation.onmicrosoft.com::b02efb0d-d535-4201-a5ef-44773a4a1566" providerId="AD" clId="Web-{E3BFAD72-8D89-1AB3-B414-A089264305B5}" dt="2021-09-18T08:44:02.167" v="465"/>
          <ac:spMkLst>
            <pc:docMk/>
            <pc:sldMk cId="3610314705" sldId="259"/>
            <ac:spMk id="7" creationId="{299B4A91-7B6F-473E-BF4C-C04EB125D32E}"/>
          </ac:spMkLst>
        </pc:spChg>
        <pc:spChg chg="mod">
          <ac:chgData name="Елена Паренкова" userId="S::isa-da15@skyengeducation.onmicrosoft.com::b02efb0d-d535-4201-a5ef-44773a4a1566" providerId="AD" clId="Web-{E3BFAD72-8D89-1AB3-B414-A089264305B5}" dt="2021-09-18T10:01:21.669" v="649" actId="14100"/>
          <ac:spMkLst>
            <pc:docMk/>
            <pc:sldMk cId="3610314705" sldId="259"/>
            <ac:spMk id="13" creationId="{5D19D0B4-791C-4D7F-8031-7C17F308F15C}"/>
          </ac:spMkLst>
        </pc:spChg>
        <pc:spChg chg="add mod">
          <ac:chgData name="Елена Паренкова" userId="S::isa-da15@skyengeducation.onmicrosoft.com::b02efb0d-d535-4201-a5ef-44773a4a1566" providerId="AD" clId="Web-{E3BFAD72-8D89-1AB3-B414-A089264305B5}" dt="2021-09-18T10:28:21.671" v="823" actId="20577"/>
          <ac:spMkLst>
            <pc:docMk/>
            <pc:sldMk cId="3610314705" sldId="259"/>
            <ac:spMk id="14" creationId="{1F009DEC-0E34-4822-B2FF-81C2B19178AC}"/>
          </ac:spMkLst>
        </pc:spChg>
        <pc:spChg chg="mod">
          <ac:chgData name="Елена Паренкова" userId="S::isa-da15@skyengeducation.onmicrosoft.com::b02efb0d-d535-4201-a5ef-44773a4a1566" providerId="AD" clId="Web-{E3BFAD72-8D89-1AB3-B414-A089264305B5}" dt="2021-09-18T10:51:21.219" v="827" actId="14100"/>
          <ac:spMkLst>
            <pc:docMk/>
            <pc:sldMk cId="3610314705" sldId="259"/>
            <ac:spMk id="17" creationId="{BA7C7A4C-91A2-4C75-BBA9-BCBE9174F81A}"/>
          </ac:spMkLst>
        </pc:spChg>
        <pc:spChg chg="del">
          <ac:chgData name="Елена Паренкова" userId="S::isa-da15@skyengeducation.onmicrosoft.com::b02efb0d-d535-4201-a5ef-44773a4a1566" providerId="AD" clId="Web-{E3BFAD72-8D89-1AB3-B414-A089264305B5}" dt="2021-09-18T10:05:31.629" v="676"/>
          <ac:spMkLst>
            <pc:docMk/>
            <pc:sldMk cId="3610314705" sldId="259"/>
            <ac:spMk id="19" creationId="{7346493F-61E0-4EF6-A629-0782437E07B2}"/>
          </ac:spMkLst>
        </pc:spChg>
        <pc:spChg chg="mod">
          <ac:chgData name="Елена Паренкова" userId="S::isa-da15@skyengeducation.onmicrosoft.com::b02efb0d-d535-4201-a5ef-44773a4a1566" providerId="AD" clId="Web-{E3BFAD72-8D89-1AB3-B414-A089264305B5}" dt="2021-09-18T10:05:15.082" v="675" actId="20577"/>
          <ac:spMkLst>
            <pc:docMk/>
            <pc:sldMk cId="3610314705" sldId="259"/>
            <ac:spMk id="24" creationId="{4CD71726-5713-4EAD-9CE7-693C68EB28B6}"/>
          </ac:spMkLst>
        </pc:spChg>
        <pc:graphicFrameChg chg="add del mod">
          <ac:chgData name="Елена Паренкова" userId="S::isa-da15@skyengeducation.onmicrosoft.com::b02efb0d-d535-4201-a5ef-44773a4a1566" providerId="AD" clId="Web-{E3BFAD72-8D89-1AB3-B414-A089264305B5}" dt="2021-09-18T08:44:02.167" v="466"/>
          <ac:graphicFrameMkLst>
            <pc:docMk/>
            <pc:sldMk cId="3610314705" sldId="259"/>
            <ac:graphicFrameMk id="6" creationId="{25CE6AD9-F78C-4BDC-825C-7A19CE1088A5}"/>
          </ac:graphicFrameMkLst>
        </pc:graphicFrameChg>
        <pc:graphicFrameChg chg="mod modGraphic">
          <ac:chgData name="Елена Паренкова" userId="S::isa-da15@skyengeducation.onmicrosoft.com::b02efb0d-d535-4201-a5ef-44773a4a1566" providerId="AD" clId="Web-{E3BFAD72-8D89-1AB3-B414-A089264305B5}" dt="2021-09-18T08:51:29.986" v="603"/>
          <ac:graphicFrameMkLst>
            <pc:docMk/>
            <pc:sldMk cId="3610314705" sldId="259"/>
            <ac:graphicFrameMk id="8" creationId="{BE370E74-AAD7-491E-9713-0030641B745E}"/>
          </ac:graphicFrameMkLst>
        </pc:graphicFrameChg>
        <pc:cxnChg chg="add mod">
          <ac:chgData name="Елена Паренкова" userId="S::isa-da15@skyengeducation.onmicrosoft.com::b02efb0d-d535-4201-a5ef-44773a4a1566" providerId="AD" clId="Web-{E3BFAD72-8D89-1AB3-B414-A089264305B5}" dt="2021-09-18T10:51:41.845" v="831" actId="14100"/>
          <ac:cxnSpMkLst>
            <pc:docMk/>
            <pc:sldMk cId="3610314705" sldId="259"/>
            <ac:cxnSpMk id="15" creationId="{AFA8ACD5-AA9E-4C8A-B31B-6E930915AF16}"/>
          </ac:cxnSpMkLst>
        </pc:cxnChg>
      </pc:sldChg>
      <pc:sldChg chg="addSp delSp modSp">
        <pc:chgData name="Елена Паренкова" userId="S::isa-da15@skyengeducation.onmicrosoft.com::b02efb0d-d535-4201-a5ef-44773a4a1566" providerId="AD" clId="Web-{E3BFAD72-8D89-1AB3-B414-A089264305B5}" dt="2021-09-18T11:15:37.074" v="1467"/>
        <pc:sldMkLst>
          <pc:docMk/>
          <pc:sldMk cId="1203735070" sldId="260"/>
        </pc:sldMkLst>
        <pc:spChg chg="add mod">
          <ac:chgData name="Елена Паренкова" userId="S::isa-da15@skyengeducation.onmicrosoft.com::b02efb0d-d535-4201-a5ef-44773a4a1566" providerId="AD" clId="Web-{E3BFAD72-8D89-1AB3-B414-A089264305B5}" dt="2021-09-18T11:15:34.933" v="1466" actId="1076"/>
          <ac:spMkLst>
            <pc:docMk/>
            <pc:sldMk cId="1203735070" sldId="260"/>
            <ac:spMk id="13" creationId="{DBA46028-418F-494B-BAB1-25AF2F77DFC6}"/>
          </ac:spMkLst>
        </pc:spChg>
        <pc:spChg chg="mod">
          <ac:chgData name="Елена Паренкова" userId="S::isa-da15@skyengeducation.onmicrosoft.com::b02efb0d-d535-4201-a5ef-44773a4a1566" providerId="AD" clId="Web-{E3BFAD72-8D89-1AB3-B414-A089264305B5}" dt="2021-09-18T10:15:19.704" v="692" actId="1076"/>
          <ac:spMkLst>
            <pc:docMk/>
            <pc:sldMk cId="1203735070" sldId="260"/>
            <ac:spMk id="14" creationId="{D6C3FB8E-3C0C-4E38-9FA6-6A7C60524D66}"/>
          </ac:spMkLst>
        </pc:spChg>
        <pc:spChg chg="mod">
          <ac:chgData name="Елена Паренкова" userId="S::isa-da15@skyengeducation.onmicrosoft.com::b02efb0d-d535-4201-a5ef-44773a4a1566" providerId="AD" clId="Web-{E3BFAD72-8D89-1AB3-B414-A089264305B5}" dt="2021-09-18T10:18:50.661" v="747" actId="20577"/>
          <ac:spMkLst>
            <pc:docMk/>
            <pc:sldMk cId="1203735070" sldId="260"/>
            <ac:spMk id="15" creationId="{DE49E3CB-9FBB-4C34-B6CB-E90D87DD05AB}"/>
          </ac:spMkLst>
        </pc:spChg>
        <pc:spChg chg="mod">
          <ac:chgData name="Елена Паренкова" userId="S::isa-da15@skyengeducation.onmicrosoft.com::b02efb0d-d535-4201-a5ef-44773a4a1566" providerId="AD" clId="Web-{E3BFAD72-8D89-1AB3-B414-A089264305B5}" dt="2021-09-18T10:15:25.142" v="693" actId="1076"/>
          <ac:spMkLst>
            <pc:docMk/>
            <pc:sldMk cId="1203735070" sldId="260"/>
            <ac:spMk id="16" creationId="{142BCB46-B563-40CE-9B88-7BF66489E86A}"/>
          </ac:spMkLst>
        </pc:spChg>
        <pc:spChg chg="mod">
          <ac:chgData name="Елена Паренкова" userId="S::isa-da15@skyengeducation.onmicrosoft.com::b02efb0d-d535-4201-a5ef-44773a4a1566" providerId="AD" clId="Web-{E3BFAD72-8D89-1AB3-B414-A089264305B5}" dt="2021-09-18T10:15:42.189" v="698" actId="14100"/>
          <ac:spMkLst>
            <pc:docMk/>
            <pc:sldMk cId="1203735070" sldId="260"/>
            <ac:spMk id="17" creationId="{959ACCFD-FB86-488E-B779-BD12158628AB}"/>
          </ac:spMkLst>
        </pc:spChg>
        <pc:spChg chg="add mod">
          <ac:chgData name="Елена Паренкова" userId="S::isa-da15@skyengeducation.onmicrosoft.com::b02efb0d-d535-4201-a5ef-44773a4a1566" providerId="AD" clId="Web-{E3BFAD72-8D89-1AB3-B414-A089264305B5}" dt="2021-09-18T10:18:56.568" v="749" actId="20577"/>
          <ac:spMkLst>
            <pc:docMk/>
            <pc:sldMk cId="1203735070" sldId="260"/>
            <ac:spMk id="20" creationId="{18BB5BFF-DA81-4274-A0DD-6441C16AE400}"/>
          </ac:spMkLst>
        </pc:spChg>
        <pc:spChg chg="add del">
          <ac:chgData name="Елена Паренкова" userId="S::isa-da15@skyengeducation.onmicrosoft.com::b02efb0d-d535-4201-a5ef-44773a4a1566" providerId="AD" clId="Web-{E3BFAD72-8D89-1AB3-B414-A089264305B5}" dt="2021-09-18T10:16:46.768" v="713"/>
          <ac:spMkLst>
            <pc:docMk/>
            <pc:sldMk cId="1203735070" sldId="260"/>
            <ac:spMk id="21" creationId="{0BA0065B-9F12-4777-8564-E8E4CEDFB34A}"/>
          </ac:spMkLst>
        </pc:spChg>
        <pc:spChg chg="add del mod">
          <ac:chgData name="Елена Паренкова" userId="S::isa-da15@skyengeducation.onmicrosoft.com::b02efb0d-d535-4201-a5ef-44773a4a1566" providerId="AD" clId="Web-{E3BFAD72-8D89-1AB3-B414-A089264305B5}" dt="2021-09-18T11:15:37.074" v="1467"/>
          <ac:spMkLst>
            <pc:docMk/>
            <pc:sldMk cId="1203735070" sldId="260"/>
            <ac:spMk id="21" creationId="{60C57401-A477-43C4-A5E6-47EE6F071788}"/>
          </ac:spMkLst>
        </pc:spChg>
        <pc:spChg chg="add del">
          <ac:chgData name="Елена Паренкова" userId="S::isa-da15@skyengeducation.onmicrosoft.com::b02efb0d-d535-4201-a5ef-44773a4a1566" providerId="AD" clId="Web-{E3BFAD72-8D89-1AB3-B414-A089264305B5}" dt="2021-09-18T10:16:54.253" v="715"/>
          <ac:spMkLst>
            <pc:docMk/>
            <pc:sldMk cId="1203735070" sldId="260"/>
            <ac:spMk id="22" creationId="{0EF50FC8-D755-433B-B4F8-635D1EE816A9}"/>
          </ac:spMkLst>
        </pc:spChg>
        <pc:spChg chg="add mod ord">
          <ac:chgData name="Елена Паренкова" userId="S::isa-da15@skyengeducation.onmicrosoft.com::b02efb0d-d535-4201-a5ef-44773a4a1566" providerId="AD" clId="Web-{E3BFAD72-8D89-1AB3-B414-A089264305B5}" dt="2021-09-18T10:17:35.738" v="725" actId="1076"/>
          <ac:spMkLst>
            <pc:docMk/>
            <pc:sldMk cId="1203735070" sldId="260"/>
            <ac:spMk id="23" creationId="{21C5CA0D-CB9D-40F7-BAF6-6C849A9340DE}"/>
          </ac:spMkLst>
        </pc:spChg>
        <pc:spChg chg="add mod ord">
          <ac:chgData name="Елена Паренкова" userId="S::isa-da15@skyengeducation.onmicrosoft.com::b02efb0d-d535-4201-a5ef-44773a4a1566" providerId="AD" clId="Web-{E3BFAD72-8D89-1AB3-B414-A089264305B5}" dt="2021-09-18T10:17:30.191" v="724" actId="1076"/>
          <ac:spMkLst>
            <pc:docMk/>
            <pc:sldMk cId="1203735070" sldId="260"/>
            <ac:spMk id="24" creationId="{B5DA42ED-5628-48ED-A2A8-85FE3F96DE7E}"/>
          </ac:spMkLst>
        </pc:spChg>
        <pc:graphicFrameChg chg="add mod modGraphic">
          <ac:chgData name="Елена Паренкова" userId="S::isa-da15@skyengeducation.onmicrosoft.com::b02efb0d-d535-4201-a5ef-44773a4a1566" providerId="AD" clId="Web-{E3BFAD72-8D89-1AB3-B414-A089264305B5}" dt="2021-09-18T10:15:16.470" v="691" actId="1076"/>
          <ac:graphicFrameMkLst>
            <pc:docMk/>
            <pc:sldMk cId="1203735070" sldId="260"/>
            <ac:graphicFrameMk id="4" creationId="{9D78FDDB-4AD2-448D-AF6C-EC29A9469F4A}"/>
          </ac:graphicFrameMkLst>
        </pc:graphicFrameChg>
        <pc:graphicFrameChg chg="del mod modGraphic">
          <ac:chgData name="Елена Паренкова" userId="S::isa-da15@skyengeducation.onmicrosoft.com::b02efb0d-d535-4201-a5ef-44773a4a1566" providerId="AD" clId="Web-{E3BFAD72-8D89-1AB3-B414-A089264305B5}" dt="2021-09-18T10:14:22.563" v="681"/>
          <ac:graphicFrameMkLst>
            <pc:docMk/>
            <pc:sldMk cId="1203735070" sldId="260"/>
            <ac:graphicFrameMk id="7" creationId="{47C41D27-AC51-4152-B444-194B9B5FF5B3}"/>
          </ac:graphicFrameMkLst>
        </pc:graphicFrameChg>
        <pc:cxnChg chg="mod ord">
          <ac:chgData name="Елена Паренкова" userId="S::isa-da15@skyengeducation.onmicrosoft.com::b02efb0d-d535-4201-a5ef-44773a4a1566" providerId="AD" clId="Web-{E3BFAD72-8D89-1AB3-B414-A089264305B5}" dt="2021-09-18T10:16:00.955" v="702" actId="14100"/>
          <ac:cxnSpMkLst>
            <pc:docMk/>
            <pc:sldMk cId="1203735070" sldId="260"/>
            <ac:cxnSpMk id="18" creationId="{2CAFBDFA-8C48-4A11-AB03-20A4F53DC2B7}"/>
          </ac:cxnSpMkLst>
        </pc:cxnChg>
        <pc:cxnChg chg="mod ord">
          <ac:chgData name="Елена Паренкова" userId="S::isa-da15@skyengeducation.onmicrosoft.com::b02efb0d-d535-4201-a5ef-44773a4a1566" providerId="AD" clId="Web-{E3BFAD72-8D89-1AB3-B414-A089264305B5}" dt="2021-09-18T10:15:53.486" v="700" actId="14100"/>
          <ac:cxnSpMkLst>
            <pc:docMk/>
            <pc:sldMk cId="1203735070" sldId="260"/>
            <ac:cxnSpMk id="19" creationId="{2AF46410-8D58-4DA7-AFB1-6511B97D417B}"/>
          </ac:cxnSpMkLst>
        </pc:cxnChg>
        <pc:cxnChg chg="add mod">
          <ac:chgData name="Елена Паренкова" userId="S::isa-da15@skyengeducation.onmicrosoft.com::b02efb0d-d535-4201-a5ef-44773a4a1566" providerId="AD" clId="Web-{E3BFAD72-8D89-1AB3-B414-A089264305B5}" dt="2021-09-18T10:18:05.692" v="730" actId="14100"/>
          <ac:cxnSpMkLst>
            <pc:docMk/>
            <pc:sldMk cId="1203735070" sldId="260"/>
            <ac:cxnSpMk id="25" creationId="{B93EB8C0-8BCA-4D68-A1D5-C0ED948DFCE1}"/>
          </ac:cxnSpMkLst>
        </pc:cxnChg>
        <pc:cxnChg chg="add mod">
          <ac:chgData name="Елена Паренкова" userId="S::isa-da15@skyengeducation.onmicrosoft.com::b02efb0d-d535-4201-a5ef-44773a4a1566" providerId="AD" clId="Web-{E3BFAD72-8D89-1AB3-B414-A089264305B5}" dt="2021-09-18T10:18:15.489" v="733" actId="14100"/>
          <ac:cxnSpMkLst>
            <pc:docMk/>
            <pc:sldMk cId="1203735070" sldId="260"/>
            <ac:cxnSpMk id="26" creationId="{AA71F55F-DE1D-431F-9B4F-8A2D1F993EC4}"/>
          </ac:cxnSpMkLst>
        </pc:cxnChg>
      </pc:sldChg>
      <pc:sldChg chg="addSp delSp modSp">
        <pc:chgData name="Елена Паренкова" userId="S::isa-da15@skyengeducation.onmicrosoft.com::b02efb0d-d535-4201-a5ef-44773a4a1566" providerId="AD" clId="Web-{E3BFAD72-8D89-1AB3-B414-A089264305B5}" dt="2021-09-18T08:49:10.187" v="591"/>
        <pc:sldMkLst>
          <pc:docMk/>
          <pc:sldMk cId="655742044" sldId="261"/>
        </pc:sldMkLst>
        <pc:spChg chg="mod">
          <ac:chgData name="Елена Паренкова" userId="S::isa-da15@skyengeducation.onmicrosoft.com::b02efb0d-d535-4201-a5ef-44773a4a1566" providerId="AD" clId="Web-{E3BFAD72-8D89-1AB3-B414-A089264305B5}" dt="2021-09-18T08:40:02.897" v="410" actId="1076"/>
          <ac:spMkLst>
            <pc:docMk/>
            <pc:sldMk cId="655742044" sldId="261"/>
            <ac:spMk id="4" creationId="{2D7BA7C8-9C76-4E55-9359-B63E9E7EE64C}"/>
          </ac:spMkLst>
        </pc:spChg>
        <pc:spChg chg="add mod">
          <ac:chgData name="Елена Паренкова" userId="S::isa-da15@skyengeducation.onmicrosoft.com::b02efb0d-d535-4201-a5ef-44773a4a1566" providerId="AD" clId="Web-{E3BFAD72-8D89-1AB3-B414-A089264305B5}" dt="2021-09-18T08:45:33.184" v="496" actId="20577"/>
          <ac:spMkLst>
            <pc:docMk/>
            <pc:sldMk cId="655742044" sldId="261"/>
            <ac:spMk id="6" creationId="{3DD308EE-D2FB-439D-9962-B0ED44D5D251}"/>
          </ac:spMkLst>
        </pc:spChg>
        <pc:graphicFrameChg chg="del">
          <ac:chgData name="Елена Паренкова" userId="S::isa-da15@skyengeducation.onmicrosoft.com::b02efb0d-d535-4201-a5ef-44773a4a1566" providerId="AD" clId="Web-{E3BFAD72-8D89-1AB3-B414-A089264305B5}" dt="2021-09-18T08:23:55.444" v="0"/>
          <ac:graphicFrameMkLst>
            <pc:docMk/>
            <pc:sldMk cId="655742044" sldId="261"/>
            <ac:graphicFrameMk id="3" creationId="{9EFC16E8-18CE-4FE8-9823-CCDF8C6E4903}"/>
          </ac:graphicFrameMkLst>
        </pc:graphicFrameChg>
        <pc:graphicFrameChg chg="add mod modGraphic">
          <ac:chgData name="Елена Паренкова" userId="S::isa-da15@skyengeducation.onmicrosoft.com::b02efb0d-d535-4201-a5ef-44773a4a1566" providerId="AD" clId="Web-{E3BFAD72-8D89-1AB3-B414-A089264305B5}" dt="2021-09-18T08:49:10.187" v="591"/>
          <ac:graphicFrameMkLst>
            <pc:docMk/>
            <pc:sldMk cId="655742044" sldId="261"/>
            <ac:graphicFrameMk id="5" creationId="{84CD84EC-9605-4C0D-8E85-F10B09002C24}"/>
          </ac:graphicFrameMkLst>
        </pc:graphicFrameChg>
        <pc:graphicFrameChg chg="del">
          <ac:chgData name="Елена Паренкова" userId="S::isa-da15@skyengeducation.onmicrosoft.com::b02efb0d-d535-4201-a5ef-44773a4a1566" providerId="AD" clId="Web-{E3BFAD72-8D89-1AB3-B414-A089264305B5}" dt="2021-09-18T08:24:04.022" v="1"/>
          <ac:graphicFrameMkLst>
            <pc:docMk/>
            <pc:sldMk cId="655742044" sldId="261"/>
            <ac:graphicFrameMk id="8" creationId="{5DD4B321-00CF-4E76-BBD2-2E90752682A7}"/>
          </ac:graphicFrameMkLst>
        </pc:graphicFrameChg>
      </pc:sldChg>
      <pc:sldChg chg="addSp delSp modSp new">
        <pc:chgData name="Елена Паренкова" userId="S::isa-da15@skyengeducation.onmicrosoft.com::b02efb0d-d535-4201-a5ef-44773a4a1566" providerId="AD" clId="Web-{E3BFAD72-8D89-1AB3-B414-A089264305B5}" dt="2021-09-18T11:42:17.830" v="1567" actId="20577"/>
        <pc:sldMkLst>
          <pc:docMk/>
          <pc:sldMk cId="62844439" sldId="266"/>
        </pc:sldMkLst>
        <pc:spChg chg="add mod">
          <ac:chgData name="Елена Паренкова" userId="S::isa-da15@skyengeducation.onmicrosoft.com::b02efb0d-d535-4201-a5ef-44773a4a1566" providerId="AD" clId="Web-{E3BFAD72-8D89-1AB3-B414-A089264305B5}" dt="2021-09-18T11:42:17.830" v="1567" actId="20577"/>
          <ac:spMkLst>
            <pc:docMk/>
            <pc:sldMk cId="62844439" sldId="266"/>
            <ac:spMk id="2" creationId="{45199424-84FD-4144-9497-814D5B29CEB3}"/>
          </ac:spMkLst>
        </pc:spChg>
        <pc:spChg chg="del">
          <ac:chgData name="Елена Паренкова" userId="S::isa-da15@skyengeducation.onmicrosoft.com::b02efb0d-d535-4201-a5ef-44773a4a1566" providerId="AD" clId="Web-{E3BFAD72-8D89-1AB3-B414-A089264305B5}" dt="2021-09-18T09:57:17.662" v="609"/>
          <ac:spMkLst>
            <pc:docMk/>
            <pc:sldMk cId="62844439" sldId="266"/>
            <ac:spMk id="2" creationId="{D5B5D9DE-5EC1-4B25-9C9D-0A14783D57D7}"/>
          </ac:spMkLst>
        </pc:spChg>
        <pc:spChg chg="del">
          <ac:chgData name="Елена Паренкова" userId="S::isa-da15@skyengeducation.onmicrosoft.com::b02efb0d-d535-4201-a5ef-44773a4a1566" providerId="AD" clId="Web-{E3BFAD72-8D89-1AB3-B414-A089264305B5}" dt="2021-09-18T09:56:50.380" v="605"/>
          <ac:spMkLst>
            <pc:docMk/>
            <pc:sldMk cId="62844439" sldId="266"/>
            <ac:spMk id="3" creationId="{FFCB69F3-766A-4B46-A98A-9A80B7753DC9}"/>
          </ac:spMkLst>
        </pc:spChg>
        <pc:spChg chg="add mod ord">
          <ac:chgData name="Елена Паренкова" userId="S::isa-da15@skyengeducation.onmicrosoft.com::b02efb0d-d535-4201-a5ef-44773a4a1566" providerId="AD" clId="Web-{E3BFAD72-8D89-1AB3-B414-A089264305B5}" dt="2021-09-18T11:17:28.498" v="1488" actId="1076"/>
          <ac:spMkLst>
            <pc:docMk/>
            <pc:sldMk cId="62844439" sldId="266"/>
            <ac:spMk id="6" creationId="{C9A2C268-E79F-4172-A67D-BB17CE6010DB}"/>
          </ac:spMkLst>
        </pc:spChg>
        <pc:spChg chg="add mod">
          <ac:chgData name="Елена Паренкова" userId="S::isa-da15@skyengeducation.onmicrosoft.com::b02efb0d-d535-4201-a5ef-44773a4a1566" providerId="AD" clId="Web-{E3BFAD72-8D89-1AB3-B414-A089264305B5}" dt="2021-09-18T11:09:35.380" v="1441" actId="1076"/>
          <ac:spMkLst>
            <pc:docMk/>
            <pc:sldMk cId="62844439" sldId="266"/>
            <ac:spMk id="7" creationId="{21103F25-A268-4F09-A19F-650EA1108117}"/>
          </ac:spMkLst>
        </pc:spChg>
        <pc:graphicFrameChg chg="add mod modGraphic">
          <ac:chgData name="Елена Паренкова" userId="S::isa-da15@skyengeducation.onmicrosoft.com::b02efb0d-d535-4201-a5ef-44773a4a1566" providerId="AD" clId="Web-{E3BFAD72-8D89-1AB3-B414-A089264305B5}" dt="2021-09-18T11:09:37.927" v="1442" actId="1076"/>
          <ac:graphicFrameMkLst>
            <pc:docMk/>
            <pc:sldMk cId="62844439" sldId="266"/>
            <ac:graphicFrameMk id="5" creationId="{01EF036B-FAEA-4D2A-97C7-4B355E8B6D3B}"/>
          </ac:graphicFrameMkLst>
        </pc:graphicFrameChg>
      </pc:sldChg>
      <pc:sldChg chg="addSp delSp modSp new del ord">
        <pc:chgData name="Елена Паренкова" userId="S::isa-da15@skyengeducation.onmicrosoft.com::b02efb0d-d535-4201-a5ef-44773a4a1566" providerId="AD" clId="Web-{E3BFAD72-8D89-1AB3-B414-A089264305B5}" dt="2021-09-18T12:38:10.183" v="2628"/>
        <pc:sldMkLst>
          <pc:docMk/>
          <pc:sldMk cId="2584376054" sldId="267"/>
        </pc:sldMkLst>
        <pc:spChg chg="del">
          <ac:chgData name="Елена Паренкова" userId="S::isa-da15@skyengeducation.onmicrosoft.com::b02efb0d-d535-4201-a5ef-44773a4a1566" providerId="AD" clId="Web-{E3BFAD72-8D89-1AB3-B414-A089264305B5}" dt="2021-09-18T10:59:02.198" v="1332"/>
          <ac:spMkLst>
            <pc:docMk/>
            <pc:sldMk cId="2584376054" sldId="267"/>
            <ac:spMk id="2" creationId="{372FB4AA-5315-43F0-8CD2-A060A2EEDF27}"/>
          </ac:spMkLst>
        </pc:spChg>
        <pc:spChg chg="del">
          <ac:chgData name="Елена Паренкова" userId="S::isa-da15@skyengeducation.onmicrosoft.com::b02efb0d-d535-4201-a5ef-44773a4a1566" providerId="AD" clId="Web-{E3BFAD72-8D89-1AB3-B414-A089264305B5}" dt="2021-09-18T10:59:11.495" v="1339"/>
          <ac:spMkLst>
            <pc:docMk/>
            <pc:sldMk cId="2584376054" sldId="267"/>
            <ac:spMk id="3" creationId="{9AFF0211-9ED2-44AD-8154-812A73FA936F}"/>
          </ac:spMkLst>
        </pc:spChg>
        <pc:spChg chg="add mod">
          <ac:chgData name="Елена Паренкова" userId="S::isa-da15@skyengeducation.onmicrosoft.com::b02efb0d-d535-4201-a5ef-44773a4a1566" providerId="AD" clId="Web-{E3BFAD72-8D89-1AB3-B414-A089264305B5}" dt="2021-09-18T10:59:08.292" v="1338" actId="20577"/>
          <ac:spMkLst>
            <pc:docMk/>
            <pc:sldMk cId="2584376054" sldId="267"/>
            <ac:spMk id="5" creationId="{ED6D2AC0-D541-46CC-BB25-B7102AC7266E}"/>
          </ac:spMkLst>
        </pc:spChg>
        <pc:spChg chg="add mod">
          <ac:chgData name="Елена Паренкова" userId="S::isa-da15@skyengeducation.onmicrosoft.com::b02efb0d-d535-4201-a5ef-44773a4a1566" providerId="AD" clId="Web-{E3BFAD72-8D89-1AB3-B414-A089264305B5}" dt="2021-09-18T12:26:07.668" v="2364" actId="20577"/>
          <ac:spMkLst>
            <pc:docMk/>
            <pc:sldMk cId="2584376054" sldId="267"/>
            <ac:spMk id="6" creationId="{0DF28202-9D5C-41A2-9C35-A46D474905CF}"/>
          </ac:spMkLst>
        </pc:spChg>
      </pc:sldChg>
      <pc:sldChg chg="addSp delSp modSp add replId">
        <pc:chgData name="Елена Паренкова" userId="S::isa-da15@skyengeducation.onmicrosoft.com::b02efb0d-d535-4201-a5ef-44773a4a1566" providerId="AD" clId="Web-{E3BFAD72-8D89-1AB3-B414-A089264305B5}" dt="2021-09-18T11:42:02.470" v="1565" actId="20577"/>
        <pc:sldMkLst>
          <pc:docMk/>
          <pc:sldMk cId="3478526841" sldId="268"/>
        </pc:sldMkLst>
        <pc:spChg chg="mod">
          <ac:chgData name="Елена Паренкова" userId="S::isa-da15@skyengeducation.onmicrosoft.com::b02efb0d-d535-4201-a5ef-44773a4a1566" providerId="AD" clId="Web-{E3BFAD72-8D89-1AB3-B414-A089264305B5}" dt="2021-09-18T11:42:02.470" v="1565" actId="20577"/>
          <ac:spMkLst>
            <pc:docMk/>
            <pc:sldMk cId="3478526841" sldId="268"/>
            <ac:spMk id="2" creationId="{45199424-84FD-4144-9497-814D5B29CEB3}"/>
          </ac:spMkLst>
        </pc:spChg>
        <pc:spChg chg="mod">
          <ac:chgData name="Елена Паренкова" userId="S::isa-da15@skyengeducation.onmicrosoft.com::b02efb0d-d535-4201-a5ef-44773a4a1566" providerId="AD" clId="Web-{E3BFAD72-8D89-1AB3-B414-A089264305B5}" dt="2021-09-18T11:38:55.966" v="1558" actId="14100"/>
          <ac:spMkLst>
            <pc:docMk/>
            <pc:sldMk cId="3478526841" sldId="268"/>
            <ac:spMk id="6" creationId="{C9A2C268-E79F-4172-A67D-BB17CE6010DB}"/>
          </ac:spMkLst>
        </pc:spChg>
        <pc:spChg chg="mod">
          <ac:chgData name="Елена Паренкова" userId="S::isa-da15@skyengeducation.onmicrosoft.com::b02efb0d-d535-4201-a5ef-44773a4a1566" providerId="AD" clId="Web-{E3BFAD72-8D89-1AB3-B414-A089264305B5}" dt="2021-09-18T11:35:45.849" v="1500" actId="20577"/>
          <ac:spMkLst>
            <pc:docMk/>
            <pc:sldMk cId="3478526841" sldId="268"/>
            <ac:spMk id="7" creationId="{21103F25-A268-4F09-A19F-650EA1108117}"/>
          </ac:spMkLst>
        </pc:spChg>
        <pc:graphicFrameChg chg="add mod modGraphic">
          <ac:chgData name="Елена Паренкова" userId="S::isa-da15@skyengeducation.onmicrosoft.com::b02efb0d-d535-4201-a5ef-44773a4a1566" providerId="AD" clId="Web-{E3BFAD72-8D89-1AB3-B414-A089264305B5}" dt="2021-09-18T11:36:19.116" v="1523"/>
          <ac:graphicFrameMkLst>
            <pc:docMk/>
            <pc:sldMk cId="3478526841" sldId="268"/>
            <ac:graphicFrameMk id="4" creationId="{9031BB42-9DF7-47DA-AC9D-AB9BEBB8BB6C}"/>
          </ac:graphicFrameMkLst>
        </pc:graphicFrameChg>
        <pc:graphicFrameChg chg="del">
          <ac:chgData name="Елена Паренкова" userId="S::isa-da15@skyengeducation.onmicrosoft.com::b02efb0d-d535-4201-a5ef-44773a4a1566" providerId="AD" clId="Web-{E3BFAD72-8D89-1AB3-B414-A089264305B5}" dt="2021-09-18T11:35:51.365" v="1501"/>
          <ac:graphicFrameMkLst>
            <pc:docMk/>
            <pc:sldMk cId="3478526841" sldId="268"/>
            <ac:graphicFrameMk id="5" creationId="{01EF036B-FAEA-4D2A-97C7-4B355E8B6D3B}"/>
          </ac:graphicFrameMkLst>
        </pc:graphicFrameChg>
      </pc:sldChg>
      <pc:sldChg chg="addSp delSp modSp add replId">
        <pc:chgData name="Елена Паренкова" userId="S::isa-da15@skyengeducation.onmicrosoft.com::b02efb0d-d535-4201-a5ef-44773a4a1566" providerId="AD" clId="Web-{E3BFAD72-8D89-1AB3-B414-A089264305B5}" dt="2021-09-18T12:47:29.117" v="2674" actId="20577"/>
        <pc:sldMkLst>
          <pc:docMk/>
          <pc:sldMk cId="1522815855" sldId="269"/>
        </pc:sldMkLst>
        <pc:spChg chg="mod">
          <ac:chgData name="Елена Паренкова" userId="S::isa-da15@skyengeducation.onmicrosoft.com::b02efb0d-d535-4201-a5ef-44773a4a1566" providerId="AD" clId="Web-{E3BFAD72-8D89-1AB3-B414-A089264305B5}" dt="2021-09-18T12:38:07.012" v="2627" actId="20577"/>
          <ac:spMkLst>
            <pc:docMk/>
            <pc:sldMk cId="1522815855" sldId="269"/>
            <ac:spMk id="5" creationId="{ED6D2AC0-D541-46CC-BB25-B7102AC7266E}"/>
          </ac:spMkLst>
        </pc:spChg>
        <pc:spChg chg="mod">
          <ac:chgData name="Елена Паренкова" userId="S::isa-da15@skyengeducation.onmicrosoft.com::b02efb0d-d535-4201-a5ef-44773a4a1566" providerId="AD" clId="Web-{E3BFAD72-8D89-1AB3-B414-A089264305B5}" dt="2021-09-18T12:47:29.117" v="2674" actId="20577"/>
          <ac:spMkLst>
            <pc:docMk/>
            <pc:sldMk cId="1522815855" sldId="269"/>
            <ac:spMk id="6" creationId="{0DF28202-9D5C-41A2-9C35-A46D474905CF}"/>
          </ac:spMkLst>
        </pc:spChg>
        <pc:graphicFrameChg chg="add del mod modGraphic">
          <ac:chgData name="Елена Паренкова" userId="S::isa-da15@skyengeducation.onmicrosoft.com::b02efb0d-d535-4201-a5ef-44773a4a1566" providerId="AD" clId="Web-{E3BFAD72-8D89-1AB3-B414-A089264305B5}" dt="2021-09-18T12:16:05" v="2281"/>
          <ac:graphicFrameMkLst>
            <pc:docMk/>
            <pc:sldMk cId="1522815855" sldId="269"/>
            <ac:graphicFrameMk id="3" creationId="{3A43E249-12FC-4BB1-A162-A17191D02F68}"/>
          </ac:graphicFrameMkLst>
        </pc:graphicFrameChg>
        <pc:graphicFrameChg chg="add del mod">
          <ac:chgData name="Елена Паренкова" userId="S::isa-da15@skyengeducation.onmicrosoft.com::b02efb0d-d535-4201-a5ef-44773a4a1566" providerId="AD" clId="Web-{E3BFAD72-8D89-1AB3-B414-A089264305B5}" dt="2021-09-18T12:16:36.141" v="2283"/>
          <ac:graphicFrameMkLst>
            <pc:docMk/>
            <pc:sldMk cId="1522815855" sldId="269"/>
            <ac:graphicFrameMk id="7" creationId="{88A6BF52-F00E-422F-8A89-A968DED5E982}"/>
          </ac:graphicFrameMkLst>
        </pc:graphicFrameChg>
        <pc:graphicFrameChg chg="add del mod modGraphic">
          <ac:chgData name="Елена Паренкова" userId="S::isa-da15@skyengeducation.onmicrosoft.com::b02efb0d-d535-4201-a5ef-44773a4a1566" providerId="AD" clId="Web-{E3BFAD72-8D89-1AB3-B414-A089264305B5}" dt="2021-09-18T12:18:15.706" v="2291"/>
          <ac:graphicFrameMkLst>
            <pc:docMk/>
            <pc:sldMk cId="1522815855" sldId="269"/>
            <ac:graphicFrameMk id="9" creationId="{8235B05D-AFBA-497D-A062-01CCBBC326B3}"/>
          </ac:graphicFrameMkLst>
        </pc:graphicFrameChg>
        <pc:graphicFrameChg chg="add del mod">
          <ac:chgData name="Елена Паренкова" userId="S::isa-da15@skyengeducation.onmicrosoft.com::b02efb0d-d535-4201-a5ef-44773a4a1566" providerId="AD" clId="Web-{E3BFAD72-8D89-1AB3-B414-A089264305B5}" dt="2021-09-18T12:29:09.125" v="2373"/>
          <ac:graphicFrameMkLst>
            <pc:docMk/>
            <pc:sldMk cId="1522815855" sldId="269"/>
            <ac:graphicFrameMk id="11" creationId="{39168BC3-0A81-43A9-B619-511CEEBA3A74}"/>
          </ac:graphicFrameMkLst>
        </pc:graphicFrameChg>
        <pc:graphicFrameChg chg="add mod modGraphic">
          <ac:chgData name="Елена Паренкова" userId="S::isa-da15@skyengeducation.onmicrosoft.com::b02efb0d-d535-4201-a5ef-44773a4a1566" providerId="AD" clId="Web-{E3BFAD72-8D89-1AB3-B414-A089264305B5}" dt="2021-09-18T12:46:33.225" v="2664" actId="1076"/>
          <ac:graphicFrameMkLst>
            <pc:docMk/>
            <pc:sldMk cId="1522815855" sldId="269"/>
            <ac:graphicFrameMk id="13" creationId="{F75D1C20-73F7-40BD-A408-4874AEAF716A}"/>
          </ac:graphicFrameMkLst>
        </pc:graphicFrameChg>
      </pc:sldChg>
    </pc:docChg>
  </pc:docChgLst>
  <pc:docChgLst>
    <pc:chgData name="Гость" userId="S::urn:spo:anon#c32a15739db1b959861ffd763304b9bb002147555e7292da9240cbae72f4a45d::" providerId="AD" clId="Web-{3BDB810E-8120-FB53-A838-2F12B3064D08}"/>
    <pc:docChg chg="addSld modSld">
      <pc:chgData name="Гость" userId="S::urn:spo:anon#c32a15739db1b959861ffd763304b9bb002147555e7292da9240cbae72f4a45d::" providerId="AD" clId="Web-{3BDB810E-8120-FB53-A838-2F12B3064D08}" dt="2021-09-15T15:27:26.991" v="64" actId="1076"/>
      <pc:docMkLst>
        <pc:docMk/>
      </pc:docMkLst>
      <pc:sldChg chg="addSp delSp modSp">
        <pc:chgData name="Гость" userId="S::urn:spo:anon#c32a15739db1b959861ffd763304b9bb002147555e7292da9240cbae72f4a45d::" providerId="AD" clId="Web-{3BDB810E-8120-FB53-A838-2F12B3064D08}" dt="2021-09-15T15:27:26.991" v="64" actId="1076"/>
        <pc:sldMkLst>
          <pc:docMk/>
          <pc:sldMk cId="1351651579" sldId="256"/>
        </pc:sldMkLst>
        <pc:spChg chg="del">
          <ac:chgData name="Гость" userId="S::urn:spo:anon#c32a15739db1b959861ffd763304b9bb002147555e7292da9240cbae72f4a45d::" providerId="AD" clId="Web-{3BDB810E-8120-FB53-A838-2F12B3064D08}" dt="2021-09-15T14:57:20.688" v="9"/>
          <ac:spMkLst>
            <pc:docMk/>
            <pc:sldMk cId="1351651579" sldId="256"/>
            <ac:spMk id="2" creationId="{00000000-0000-0000-0000-000000000000}"/>
          </ac:spMkLst>
        </pc:spChg>
        <pc:spChg chg="del">
          <ac:chgData name="Гость" userId="S::urn:spo:anon#c32a15739db1b959861ffd763304b9bb002147555e7292da9240cbae72f4a45d::" providerId="AD" clId="Web-{3BDB810E-8120-FB53-A838-2F12B3064D08}" dt="2021-09-15T14:57:14.125" v="8"/>
          <ac:spMkLst>
            <pc:docMk/>
            <pc:sldMk cId="1351651579" sldId="256"/>
            <ac:spMk id="3" creationId="{00000000-0000-0000-0000-000000000000}"/>
          </ac:spMkLst>
        </pc:spChg>
        <pc:spChg chg="add mod">
          <ac:chgData name="Гость" userId="S::urn:spo:anon#c32a15739db1b959861ffd763304b9bb002147555e7292da9240cbae72f4a45d::" providerId="AD" clId="Web-{3BDB810E-8120-FB53-A838-2F12B3064D08}" dt="2021-09-15T15:27:26.991" v="64" actId="1076"/>
          <ac:spMkLst>
            <pc:docMk/>
            <pc:sldMk cId="1351651579" sldId="256"/>
            <ac:spMk id="5" creationId="{257EE164-1F62-4284-9541-051CA1269ABA}"/>
          </ac:spMkLst>
        </pc:spChg>
        <pc:picChg chg="add mod">
          <ac:chgData name="Гость" userId="S::urn:spo:anon#c32a15739db1b959861ffd763304b9bb002147555e7292da9240cbae72f4a45d::" providerId="AD" clId="Web-{3BDB810E-8120-FB53-A838-2F12B3064D08}" dt="2021-09-15T14:59:24.455" v="16" actId="1076"/>
          <ac:picMkLst>
            <pc:docMk/>
            <pc:sldMk cId="1351651579" sldId="256"/>
            <ac:picMk id="4" creationId="{021655C5-E427-4BE6-904D-C218A41A8427}"/>
          </ac:picMkLst>
        </pc:picChg>
      </pc:sldChg>
      <pc:sldChg chg="new">
        <pc:chgData name="Гость" userId="S::urn:spo:anon#c32a15739db1b959861ffd763304b9bb002147555e7292da9240cbae72f4a45d::" providerId="AD" clId="Web-{3BDB810E-8120-FB53-A838-2F12B3064D08}" dt="2021-09-15T14:55:59.655" v="0"/>
        <pc:sldMkLst>
          <pc:docMk/>
          <pc:sldMk cId="3153973026" sldId="257"/>
        </pc:sldMkLst>
      </pc:sldChg>
      <pc:sldChg chg="new">
        <pc:chgData name="Гость" userId="S::urn:spo:anon#c32a15739db1b959861ffd763304b9bb002147555e7292da9240cbae72f4a45d::" providerId="AD" clId="Web-{3BDB810E-8120-FB53-A838-2F12B3064D08}" dt="2021-09-15T14:56:00.342" v="1"/>
        <pc:sldMkLst>
          <pc:docMk/>
          <pc:sldMk cId="1998287293" sldId="258"/>
        </pc:sldMkLst>
      </pc:sldChg>
      <pc:sldChg chg="new">
        <pc:chgData name="Гость" userId="S::urn:spo:anon#c32a15739db1b959861ffd763304b9bb002147555e7292da9240cbae72f4a45d::" providerId="AD" clId="Web-{3BDB810E-8120-FB53-A838-2F12B3064D08}" dt="2021-09-15T14:56:00.936" v="2"/>
        <pc:sldMkLst>
          <pc:docMk/>
          <pc:sldMk cId="3610314705" sldId="259"/>
        </pc:sldMkLst>
      </pc:sldChg>
      <pc:sldChg chg="new">
        <pc:chgData name="Гость" userId="S::urn:spo:anon#c32a15739db1b959861ffd763304b9bb002147555e7292da9240cbae72f4a45d::" providerId="AD" clId="Web-{3BDB810E-8120-FB53-A838-2F12B3064D08}" dt="2021-09-15T14:56:03.139" v="3"/>
        <pc:sldMkLst>
          <pc:docMk/>
          <pc:sldMk cId="1203735070" sldId="260"/>
        </pc:sldMkLst>
      </pc:sldChg>
      <pc:sldChg chg="new">
        <pc:chgData name="Гость" userId="S::urn:spo:anon#c32a15739db1b959861ffd763304b9bb002147555e7292da9240cbae72f4a45d::" providerId="AD" clId="Web-{3BDB810E-8120-FB53-A838-2F12B3064D08}" dt="2021-09-15T14:56:03.983" v="4"/>
        <pc:sldMkLst>
          <pc:docMk/>
          <pc:sldMk cId="655742044" sldId="261"/>
        </pc:sldMkLst>
      </pc:sldChg>
      <pc:sldChg chg="new">
        <pc:chgData name="Гость" userId="S::urn:spo:anon#c32a15739db1b959861ffd763304b9bb002147555e7292da9240cbae72f4a45d::" providerId="AD" clId="Web-{3BDB810E-8120-FB53-A838-2F12B3064D08}" dt="2021-09-15T14:56:05.374" v="5"/>
        <pc:sldMkLst>
          <pc:docMk/>
          <pc:sldMk cId="2582963559" sldId="262"/>
        </pc:sldMkLst>
      </pc:sldChg>
      <pc:sldChg chg="new">
        <pc:chgData name="Гость" userId="S::urn:spo:anon#c32a15739db1b959861ffd763304b9bb002147555e7292da9240cbae72f4a45d::" providerId="AD" clId="Web-{3BDB810E-8120-FB53-A838-2F12B3064D08}" dt="2021-09-15T14:56:07.374" v="6"/>
        <pc:sldMkLst>
          <pc:docMk/>
          <pc:sldMk cId="4064934369" sldId="263"/>
        </pc:sldMkLst>
      </pc:sldChg>
      <pc:sldChg chg="new">
        <pc:chgData name="Гость" userId="S::urn:spo:anon#c32a15739db1b959861ffd763304b9bb002147555e7292da9240cbae72f4a45d::" providerId="AD" clId="Web-{3BDB810E-8120-FB53-A838-2F12B3064D08}" dt="2021-09-15T14:56:08.280" v="7"/>
        <pc:sldMkLst>
          <pc:docMk/>
          <pc:sldMk cId="3594355482" sldId="264"/>
        </pc:sldMkLst>
      </pc:sldChg>
    </pc:docChg>
  </pc:docChgLst>
  <pc:docChgLst>
    <pc:chgData name="Елена Паренкова" userId="S::isa-da15@skyengeducation.onmicrosoft.com::b02efb0d-d535-4201-a5ef-44773a4a1566" providerId="AD" clId="Web-{DF1E0AEF-BD58-F3C8-CAB0-2E3C13602647}"/>
    <pc:docChg chg="modSld">
      <pc:chgData name="Елена Паренкова" userId="S::isa-da15@skyengeducation.onmicrosoft.com::b02efb0d-d535-4201-a5ef-44773a4a1566" providerId="AD" clId="Web-{DF1E0AEF-BD58-F3C8-CAB0-2E3C13602647}" dt="2021-09-17T07:44:15.969" v="92" actId="1076"/>
      <pc:docMkLst>
        <pc:docMk/>
      </pc:docMkLst>
      <pc:sldChg chg="addSp delSp modSp">
        <pc:chgData name="Елена Паренкова" userId="S::isa-da15@skyengeducation.onmicrosoft.com::b02efb0d-d535-4201-a5ef-44773a4a1566" providerId="AD" clId="Web-{DF1E0AEF-BD58-F3C8-CAB0-2E3C13602647}" dt="2021-09-17T07:44:15.969" v="92" actId="1076"/>
        <pc:sldMkLst>
          <pc:docMk/>
          <pc:sldMk cId="3610314705" sldId="259"/>
        </pc:sldMkLst>
        <pc:spChg chg="mod">
          <ac:chgData name="Елена Паренкова" userId="S::isa-da15@skyengeducation.onmicrosoft.com::b02efb0d-d535-4201-a5ef-44773a4a1566" providerId="AD" clId="Web-{DF1E0AEF-BD58-F3C8-CAB0-2E3C13602647}" dt="2021-09-17T07:43:24.841" v="88" actId="1076"/>
          <ac:spMkLst>
            <pc:docMk/>
            <pc:sldMk cId="3610314705" sldId="259"/>
            <ac:spMk id="9" creationId="{B58DC38F-6414-444E-A865-0513B3DCBAC5}"/>
          </ac:spMkLst>
        </pc:spChg>
        <pc:spChg chg="mod">
          <ac:chgData name="Елена Паренкова" userId="S::isa-da15@skyengeducation.onmicrosoft.com::b02efb0d-d535-4201-a5ef-44773a4a1566" providerId="AD" clId="Web-{DF1E0AEF-BD58-F3C8-CAB0-2E3C13602647}" dt="2021-09-17T07:37:11.116" v="43" actId="14100"/>
          <ac:spMkLst>
            <pc:docMk/>
            <pc:sldMk cId="3610314705" sldId="259"/>
            <ac:spMk id="13" creationId="{5D19D0B4-791C-4D7F-8031-7C17F308F15C}"/>
          </ac:spMkLst>
        </pc:spChg>
        <pc:spChg chg="mod">
          <ac:chgData name="Елена Паренкова" userId="S::isa-da15@skyengeducation.onmicrosoft.com::b02efb0d-d535-4201-a5ef-44773a4a1566" providerId="AD" clId="Web-{DF1E0AEF-BD58-F3C8-CAB0-2E3C13602647}" dt="2021-09-17T07:43:29.216" v="89" actId="14100"/>
          <ac:spMkLst>
            <pc:docMk/>
            <pc:sldMk cId="3610314705" sldId="259"/>
            <ac:spMk id="15" creationId="{8E689F50-E36F-4C0F-8292-F20769A2B104}"/>
          </ac:spMkLst>
        </pc:spChg>
        <pc:spChg chg="mod">
          <ac:chgData name="Елена Паренкова" userId="S::isa-da15@skyengeducation.onmicrosoft.com::b02efb0d-d535-4201-a5ef-44773a4a1566" providerId="AD" clId="Web-{DF1E0AEF-BD58-F3C8-CAB0-2E3C13602647}" dt="2021-09-17T07:41:56.570" v="81" actId="14100"/>
          <ac:spMkLst>
            <pc:docMk/>
            <pc:sldMk cId="3610314705" sldId="259"/>
            <ac:spMk id="17" creationId="{BA7C7A4C-91A2-4C75-BBA9-BCBE9174F81A}"/>
          </ac:spMkLst>
        </pc:spChg>
        <pc:spChg chg="mod">
          <ac:chgData name="Елена Паренкова" userId="S::isa-da15@skyengeducation.onmicrosoft.com::b02efb0d-d535-4201-a5ef-44773a4a1566" providerId="AD" clId="Web-{DF1E0AEF-BD58-F3C8-CAB0-2E3C13602647}" dt="2021-09-17T07:37:17.679" v="44" actId="1076"/>
          <ac:spMkLst>
            <pc:docMk/>
            <pc:sldMk cId="3610314705" sldId="259"/>
            <ac:spMk id="24" creationId="{4CD71726-5713-4EAD-9CE7-693C68EB28B6}"/>
          </ac:spMkLst>
        </pc:spChg>
        <pc:spChg chg="mod">
          <ac:chgData name="Елена Паренкова" userId="S::isa-da15@skyengeducation.onmicrosoft.com::b02efb0d-d535-4201-a5ef-44773a4a1566" providerId="AD" clId="Web-{DF1E0AEF-BD58-F3C8-CAB0-2E3C13602647}" dt="2021-09-17T07:44:15.969" v="92" actId="1076"/>
          <ac:spMkLst>
            <pc:docMk/>
            <pc:sldMk cId="3610314705" sldId="259"/>
            <ac:spMk id="25" creationId="{CC22CC08-EF3C-46DE-8D88-9671988A672F}"/>
          </ac:spMkLst>
        </pc:spChg>
        <pc:graphicFrameChg chg="add del mod modGraphic">
          <ac:chgData name="Елена Паренкова" userId="S::isa-da15@skyengeducation.onmicrosoft.com::b02efb0d-d535-4201-a5ef-44773a4a1566" providerId="AD" clId="Web-{DF1E0AEF-BD58-F3C8-CAB0-2E3C13602647}" dt="2021-09-17T07:34:41.326" v="5"/>
          <ac:graphicFrameMkLst>
            <pc:docMk/>
            <pc:sldMk cId="3610314705" sldId="259"/>
            <ac:graphicFrameMk id="6" creationId="{6A01D16F-F8C1-4040-835F-63566C8E97B7}"/>
          </ac:graphicFrameMkLst>
        </pc:graphicFrameChg>
        <pc:graphicFrameChg chg="mod">
          <ac:chgData name="Елена Паренкова" userId="S::isa-da15@skyengeducation.onmicrosoft.com::b02efb0d-d535-4201-a5ef-44773a4a1566" providerId="AD" clId="Web-{DF1E0AEF-BD58-F3C8-CAB0-2E3C13602647}" dt="2021-09-17T07:35:03.655" v="6" actId="1076"/>
          <ac:graphicFrameMkLst>
            <pc:docMk/>
            <pc:sldMk cId="3610314705" sldId="259"/>
            <ac:graphicFrameMk id="14" creationId="{665DF691-6C7E-4679-A461-8ADF127864AF}"/>
          </ac:graphicFrameMkLst>
        </pc:graphicFrameChg>
      </pc:sldChg>
    </pc:docChg>
  </pc:docChgLst>
  <pc:docChgLst>
    <pc:chgData name="Гость" userId="S::urn:spo:anon#c32a15739db1b959861ffd763304b9bb002147555e7292da9240cbae72f4a45d::" providerId="AD" clId="Web-{8D27D6A8-E745-8008-464C-0790D244A9D0}"/>
    <pc:docChg chg="modSld addMainMaster delMainMaster">
      <pc:chgData name="Гость" userId="S::urn:spo:anon#c32a15739db1b959861ffd763304b9bb002147555e7292da9240cbae72f4a45d::" providerId="AD" clId="Web-{8D27D6A8-E745-8008-464C-0790D244A9D0}" dt="2021-09-17T10:25:16.288" v="245"/>
      <pc:docMkLst>
        <pc:docMk/>
      </pc:docMkLst>
      <pc:sldChg chg="addSp delSp modSp mod modClrScheme delDesignElem chgLayout">
        <pc:chgData name="Гость" userId="S::urn:spo:anon#c32a15739db1b959861ffd763304b9bb002147555e7292da9240cbae72f4a45d::" providerId="AD" clId="Web-{8D27D6A8-E745-8008-464C-0790D244A9D0}" dt="2021-09-17T09:08:06.926" v="44" actId="14100"/>
        <pc:sldMkLst>
          <pc:docMk/>
          <pc:sldMk cId="1351651579" sldId="256"/>
        </pc:sldMkLst>
        <pc:spChg chg="add del mod">
          <ac:chgData name="Гость" userId="S::urn:spo:anon#c32a15739db1b959861ffd763304b9bb002147555e7292da9240cbae72f4a45d::" providerId="AD" clId="Web-{8D27D6A8-E745-8008-464C-0790D244A9D0}" dt="2021-09-17T09:06:54.205" v="23"/>
          <ac:spMkLst>
            <pc:docMk/>
            <pc:sldMk cId="1351651579" sldId="256"/>
            <ac:spMk id="2" creationId="{CD32C3F1-9936-4446-BC5D-0A2473A5294A}"/>
          </ac:spMkLst>
        </pc:spChg>
        <pc:spChg chg="add mod">
          <ac:chgData name="Гость" userId="S::urn:spo:anon#c32a15739db1b959861ffd763304b9bb002147555e7292da9240cbae72f4a45d::" providerId="AD" clId="Web-{8D27D6A8-E745-8008-464C-0790D244A9D0}" dt="2021-09-17T09:07:56.254" v="41" actId="20577"/>
          <ac:spMkLst>
            <pc:docMk/>
            <pc:sldMk cId="1351651579" sldId="256"/>
            <ac:spMk id="3" creationId="{721339CB-7EA4-4DE7-812E-E8F7A067E121}"/>
          </ac:spMkLst>
        </pc:spChg>
        <pc:spChg chg="add del mod">
          <ac:chgData name="Гость" userId="S::urn:spo:anon#c32a15739db1b959861ffd763304b9bb002147555e7292da9240cbae72f4a45d::" providerId="AD" clId="Web-{8D27D6A8-E745-8008-464C-0790D244A9D0}" dt="2021-09-17T09:07:25.253" v="35"/>
          <ac:spMkLst>
            <pc:docMk/>
            <pc:sldMk cId="1351651579" sldId="256"/>
            <ac:spMk id="5" creationId="{257EE164-1F62-4284-9541-051CA1269ABA}"/>
          </ac:spMkLst>
        </pc:spChg>
        <pc:spChg chg="add del">
          <ac:chgData name="Гость" userId="S::urn:spo:anon#c32a15739db1b959861ffd763304b9bb002147555e7292da9240cbae72f4a45d::" providerId="AD" clId="Web-{8D27D6A8-E745-8008-464C-0790D244A9D0}" dt="2021-09-17T09:06:50.518" v="19"/>
          <ac:spMkLst>
            <pc:docMk/>
            <pc:sldMk cId="1351651579" sldId="256"/>
            <ac:spMk id="6" creationId="{4363731C-43A6-447A-80E0-73FD966D8DF7}"/>
          </ac:spMkLst>
        </pc:spChg>
        <pc:spChg chg="del">
          <ac:chgData name="Гость" userId="S::urn:spo:anon#c32a15739db1b959861ffd763304b9bb002147555e7292da9240cbae72f4a45d::" providerId="AD" clId="Web-{8D27D6A8-E745-8008-464C-0790D244A9D0}" dt="2021-09-17T09:02:02.682" v="4"/>
          <ac:spMkLst>
            <pc:docMk/>
            <pc:sldMk cId="1351651579" sldId="256"/>
            <ac:spMk id="10" creationId="{CA815F2C-4E80-4019-8E59-FAD3F7F8473D}"/>
          </ac:spMkLst>
        </pc:spChg>
        <pc:picChg chg="mod">
          <ac:chgData name="Гость" userId="S::urn:spo:anon#c32a15739db1b959861ffd763304b9bb002147555e7292da9240cbae72f4a45d::" providerId="AD" clId="Web-{8D27D6A8-E745-8008-464C-0790D244A9D0}" dt="2021-09-17T09:08:06.926" v="44" actId="14100"/>
          <ac:picMkLst>
            <pc:docMk/>
            <pc:sldMk cId="1351651579" sldId="256"/>
            <ac:picMk id="4" creationId="{021655C5-E427-4BE6-904D-C218A41A8427}"/>
          </ac:picMkLst>
        </pc:picChg>
      </pc:sldChg>
      <pc:sldChg chg="addSp delSp modSp mod modClrScheme chgLayout">
        <pc:chgData name="Гость" userId="S::urn:spo:anon#c32a15739db1b959861ffd763304b9bb002147555e7292da9240cbae72f4a45d::" providerId="AD" clId="Web-{8D27D6A8-E745-8008-464C-0790D244A9D0}" dt="2021-09-17T10:23:55.428" v="230"/>
        <pc:sldMkLst>
          <pc:docMk/>
          <pc:sldMk cId="3153973026" sldId="257"/>
        </pc:sldMkLst>
        <pc:spChg chg="mod ord">
          <ac:chgData name="Гость" userId="S::urn:spo:anon#c32a15739db1b959861ffd763304b9bb002147555e7292da9240cbae72f4a45d::" providerId="AD" clId="Web-{8D27D6A8-E745-8008-464C-0790D244A9D0}" dt="2021-09-17T09:02:02.682" v="4"/>
          <ac:spMkLst>
            <pc:docMk/>
            <pc:sldMk cId="3153973026" sldId="257"/>
            <ac:spMk id="2" creationId="{479DC909-93EC-430A-8588-B75F18F64700}"/>
          </ac:spMkLst>
        </pc:spChg>
        <pc:spChg chg="add del mod">
          <ac:chgData name="Гость" userId="S::urn:spo:anon#c32a15739db1b959861ffd763304b9bb002147555e7292da9240cbae72f4a45d::" providerId="AD" clId="Web-{8D27D6A8-E745-8008-464C-0790D244A9D0}" dt="2021-09-17T10:22:31.661" v="218" actId="1076"/>
          <ac:spMkLst>
            <pc:docMk/>
            <pc:sldMk cId="3153973026" sldId="257"/>
            <ac:spMk id="9" creationId="{7F973A9D-5D4B-406B-B2D7-5120A589BCB2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10:23:52.256" v="229" actId="1076"/>
          <ac:spMkLst>
            <pc:docMk/>
            <pc:sldMk cId="3153973026" sldId="257"/>
            <ac:spMk id="11" creationId="{BC0D08F3-BEBD-4819-9E61-5913DA79BC2A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10:23:40.021" v="226"/>
          <ac:spMkLst>
            <pc:docMk/>
            <pc:sldMk cId="3153973026" sldId="257"/>
            <ac:spMk id="12" creationId="{C90B49C0-9C34-45DA-88CB-D77D87040FAA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10:23:46.052" v="228"/>
          <ac:spMkLst>
            <pc:docMk/>
            <pc:sldMk cId="3153973026" sldId="257"/>
            <ac:spMk id="13" creationId="{345A03CB-6B9D-49AC-A016-25009D4527BA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08:53.927" v="45" actId="1076"/>
          <ac:spMkLst>
            <pc:docMk/>
            <pc:sldMk cId="3153973026" sldId="257"/>
            <ac:spMk id="14" creationId="{23C60F7F-4C2C-40D6-80FD-8C6D7F9EB3A2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10:23:55.428" v="230"/>
          <ac:spMkLst>
            <pc:docMk/>
            <pc:sldMk cId="3153973026" sldId="257"/>
            <ac:spMk id="37" creationId="{E9C2A769-C5F7-45F3-95FF-DA6C3FB055CC}"/>
          </ac:spMkLst>
        </pc:spChg>
        <pc:picChg chg="mod">
          <ac:chgData name="Гость" userId="S::urn:spo:anon#c32a15739db1b959861ffd763304b9bb002147555e7292da9240cbae72f4a45d::" providerId="AD" clId="Web-{8D27D6A8-E745-8008-464C-0790D244A9D0}" dt="2021-09-17T09:08:58.990" v="47" actId="1076"/>
          <ac:picMkLst>
            <pc:docMk/>
            <pc:sldMk cId="3153973026" sldId="257"/>
            <ac:picMk id="19" creationId="{17C8471F-011B-42BC-B479-5088D23415A8}"/>
          </ac:picMkLst>
        </pc:picChg>
        <pc:cxnChg chg="add del">
          <ac:chgData name="Гость" userId="S::urn:spo:anon#c32a15739db1b959861ffd763304b9bb002147555e7292da9240cbae72f4a45d::" providerId="AD" clId="Web-{8D27D6A8-E745-8008-464C-0790D244A9D0}" dt="2021-09-17T09:09:59.867" v="52"/>
          <ac:cxnSpMkLst>
            <pc:docMk/>
            <pc:sldMk cId="3153973026" sldId="257"/>
            <ac:cxnSpMk id="33" creationId="{80677180-9E69-492E-BE51-531F3103100B}"/>
          </ac:cxnSpMkLst>
        </pc:cxnChg>
        <pc:cxnChg chg="add del">
          <ac:chgData name="Гость" userId="S::urn:spo:anon#c32a15739db1b959861ffd763304b9bb002147555e7292da9240cbae72f4a45d::" providerId="AD" clId="Web-{8D27D6A8-E745-8008-464C-0790D244A9D0}" dt="2021-09-17T09:10:02.695" v="53"/>
          <ac:cxnSpMkLst>
            <pc:docMk/>
            <pc:sldMk cId="3153973026" sldId="257"/>
            <ac:cxnSpMk id="34" creationId="{74A9EA49-48B4-497E-B0BB-B61F88D3368F}"/>
          </ac:cxnSpMkLst>
        </pc:cxnChg>
      </pc:sldChg>
      <pc:sldChg chg="modSp mod modClrScheme chgLayout">
        <pc:chgData name="Гость" userId="S::urn:spo:anon#c32a15739db1b959861ffd763304b9bb002147555e7292da9240cbae72f4a45d::" providerId="AD" clId="Web-{8D27D6A8-E745-8008-464C-0790D244A9D0}" dt="2021-09-17T10:24:46.491" v="238"/>
        <pc:sldMkLst>
          <pc:docMk/>
          <pc:sldMk cId="3610314705" sldId="259"/>
        </pc:sldMkLst>
        <pc:spChg chg="mod ord">
          <ac:chgData name="Гость" userId="S::urn:spo:anon#c32a15739db1b959861ffd763304b9bb002147555e7292da9240cbae72f4a45d::" providerId="AD" clId="Web-{8D27D6A8-E745-8008-464C-0790D244A9D0}" dt="2021-09-17T09:02:02.682" v="4"/>
          <ac:spMkLst>
            <pc:docMk/>
            <pc:sldMk cId="3610314705" sldId="259"/>
            <ac:spMk id="2" creationId="{06E8CF8B-A83C-41B4-9C8D-0FDDC0BFAC9C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32:31.495" v="189" actId="1076"/>
          <ac:spMkLst>
            <pc:docMk/>
            <pc:sldMk cId="3610314705" sldId="259"/>
            <ac:spMk id="9" creationId="{B58DC38F-6414-444E-A865-0513B3DCBAC5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10:24:46.491" v="238"/>
          <ac:spMkLst>
            <pc:docMk/>
            <pc:sldMk cId="3610314705" sldId="259"/>
            <ac:spMk id="11" creationId="{D5D0CDAD-7DA7-4725-B2A0-6426731D0ABE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10:24:42.381" v="237"/>
          <ac:spMkLst>
            <pc:docMk/>
            <pc:sldMk cId="3610314705" sldId="259"/>
            <ac:spMk id="13" creationId="{5D19D0B4-791C-4D7F-8031-7C17F308F15C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10:24:29.100" v="235"/>
          <ac:spMkLst>
            <pc:docMk/>
            <pc:sldMk cId="3610314705" sldId="259"/>
            <ac:spMk id="15" creationId="{8E689F50-E36F-4C0F-8292-F20769A2B104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10:24:24.131" v="234"/>
          <ac:spMkLst>
            <pc:docMk/>
            <pc:sldMk cId="3610314705" sldId="259"/>
            <ac:spMk id="17" creationId="{BA7C7A4C-91A2-4C75-BBA9-BCBE9174F81A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10:21:55.848" v="214"/>
          <ac:spMkLst>
            <pc:docMk/>
            <pc:sldMk cId="3610314705" sldId="259"/>
            <ac:spMk id="24" creationId="{4CD71726-5713-4EAD-9CE7-693C68EB28B6}"/>
          </ac:spMkLst>
        </pc:spChg>
        <pc:graphicFrameChg chg="modGraphic">
          <ac:chgData name="Гость" userId="S::urn:spo:anon#c32a15739db1b959861ffd763304b9bb002147555e7292da9240cbae72f4a45d::" providerId="AD" clId="Web-{8D27D6A8-E745-8008-464C-0790D244A9D0}" dt="2021-09-17T09:17:07.081" v="95"/>
          <ac:graphicFrameMkLst>
            <pc:docMk/>
            <pc:sldMk cId="3610314705" sldId="259"/>
            <ac:graphicFrameMk id="14" creationId="{665DF691-6C7E-4679-A461-8ADF127864AF}"/>
          </ac:graphicFrameMkLst>
        </pc:graphicFrameChg>
        <pc:cxnChg chg="mod">
          <ac:chgData name="Гость" userId="S::urn:spo:anon#c32a15739db1b959861ffd763304b9bb002147555e7292da9240cbae72f4a45d::" providerId="AD" clId="Web-{8D27D6A8-E745-8008-464C-0790D244A9D0}" dt="2021-09-17T10:24:02.365" v="231"/>
          <ac:cxnSpMkLst>
            <pc:docMk/>
            <pc:sldMk cId="3610314705" sldId="259"/>
            <ac:cxnSpMk id="20" creationId="{FBCC1D71-5933-4E81-BF49-044252B00C4A}"/>
          </ac:cxnSpMkLst>
        </pc:cxnChg>
        <pc:cxnChg chg="mod">
          <ac:chgData name="Гость" userId="S::urn:spo:anon#c32a15739db1b959861ffd763304b9bb002147555e7292da9240cbae72f4a45d::" providerId="AD" clId="Web-{8D27D6A8-E745-8008-464C-0790D244A9D0}" dt="2021-09-17T10:24:14.334" v="232"/>
          <ac:cxnSpMkLst>
            <pc:docMk/>
            <pc:sldMk cId="3610314705" sldId="259"/>
            <ac:cxnSpMk id="21" creationId="{541F66B6-742D-4559-BA03-568562EE9473}"/>
          </ac:cxnSpMkLst>
        </pc:cxnChg>
        <pc:cxnChg chg="mod">
          <ac:chgData name="Гость" userId="S::urn:spo:anon#c32a15739db1b959861ffd763304b9bb002147555e7292da9240cbae72f4a45d::" providerId="AD" clId="Web-{8D27D6A8-E745-8008-464C-0790D244A9D0}" dt="2021-09-17T10:24:36.381" v="236"/>
          <ac:cxnSpMkLst>
            <pc:docMk/>
            <pc:sldMk cId="3610314705" sldId="259"/>
            <ac:cxnSpMk id="22" creationId="{206AD874-C619-490B-A3C9-3C39B743A1B5}"/>
          </ac:cxnSpMkLst>
        </pc:cxnChg>
        <pc:cxnChg chg="mod">
          <ac:chgData name="Гость" userId="S::urn:spo:anon#c32a15739db1b959861ffd763304b9bb002147555e7292da9240cbae72f4a45d::" providerId="AD" clId="Web-{8D27D6A8-E745-8008-464C-0790D244A9D0}" dt="2021-09-17T10:24:19.444" v="233"/>
          <ac:cxnSpMkLst>
            <pc:docMk/>
            <pc:sldMk cId="3610314705" sldId="259"/>
            <ac:cxnSpMk id="23" creationId="{734DB0A4-CD0D-4819-AFF3-8ECB4AA8DD3E}"/>
          </ac:cxnSpMkLst>
        </pc:cxnChg>
      </pc:sldChg>
      <pc:sldChg chg="modSp mod modClrScheme chgLayout">
        <pc:chgData name="Гость" userId="S::urn:spo:anon#c32a15739db1b959861ffd763304b9bb002147555e7292da9240cbae72f4a45d::" providerId="AD" clId="Web-{8D27D6A8-E745-8008-464C-0790D244A9D0}" dt="2021-09-17T10:25:16.288" v="245"/>
        <pc:sldMkLst>
          <pc:docMk/>
          <pc:sldMk cId="1203735070" sldId="260"/>
        </pc:sldMkLst>
        <pc:spChg chg="mod ord">
          <ac:chgData name="Гость" userId="S::urn:spo:anon#c32a15739db1b959861ffd763304b9bb002147555e7292da9240cbae72f4a45d::" providerId="AD" clId="Web-{8D27D6A8-E745-8008-464C-0790D244A9D0}" dt="2021-09-17T09:12:26.152" v="58" actId="1076"/>
          <ac:spMkLst>
            <pc:docMk/>
            <pc:sldMk cId="1203735070" sldId="260"/>
            <ac:spMk id="2" creationId="{3235B0D6-DAA2-4B30-BB43-1A643EDD883C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13:27.747" v="69" actId="1076"/>
          <ac:spMkLst>
            <pc:docMk/>
            <pc:sldMk cId="1203735070" sldId="260"/>
            <ac:spMk id="9" creationId="{5A19B069-3FB3-4495-B26B-1351777CD25F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13:11.309" v="64" actId="1076"/>
          <ac:spMkLst>
            <pc:docMk/>
            <pc:sldMk cId="1203735070" sldId="260"/>
            <ac:spMk id="14" creationId="{D6C3FB8E-3C0C-4E38-9FA6-6A7C60524D66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13:11.356" v="65" actId="1076"/>
          <ac:spMkLst>
            <pc:docMk/>
            <pc:sldMk cId="1203735070" sldId="260"/>
            <ac:spMk id="15" creationId="{DE49E3CB-9FBB-4C34-B6CB-E90D87DD05AB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10:25:16.288" v="245"/>
          <ac:spMkLst>
            <pc:docMk/>
            <pc:sldMk cId="1203735070" sldId="260"/>
            <ac:spMk id="16" creationId="{142BCB46-B563-40CE-9B88-7BF66489E86A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10:25:11.507" v="244"/>
          <ac:spMkLst>
            <pc:docMk/>
            <pc:sldMk cId="1203735070" sldId="260"/>
            <ac:spMk id="17" creationId="{959ACCFD-FB86-488E-B779-BD12158628AB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10:25:03.163" v="241"/>
          <ac:spMkLst>
            <pc:docMk/>
            <pc:sldMk cId="1203735070" sldId="260"/>
            <ac:spMk id="20" creationId="{EEA2B71B-E30D-4DD5-BAF5-398D5B9904BA}"/>
          </ac:spMkLst>
        </pc:spChg>
        <pc:graphicFrameChg chg="mod">
          <ac:chgData name="Гость" userId="S::urn:spo:anon#c32a15739db1b959861ffd763304b9bb002147555e7292da9240cbae72f4a45d::" providerId="AD" clId="Web-{8D27D6A8-E745-8008-464C-0790D244A9D0}" dt="2021-09-17T09:13:27.700" v="68" actId="1076"/>
          <ac:graphicFrameMkLst>
            <pc:docMk/>
            <pc:sldMk cId="1203735070" sldId="260"/>
            <ac:graphicFrameMk id="4" creationId="{24B01E7D-9C64-4721-9746-CB5446FA27D0}"/>
          </ac:graphicFrameMkLst>
        </pc:graphicFrameChg>
        <pc:graphicFrameChg chg="mod modGraphic">
          <ac:chgData name="Гость" userId="S::urn:spo:anon#c32a15739db1b959861ffd763304b9bb002147555e7292da9240cbae72f4a45d::" providerId="AD" clId="Web-{8D27D6A8-E745-8008-464C-0790D244A9D0}" dt="2021-09-17T09:13:11.262" v="63" actId="1076"/>
          <ac:graphicFrameMkLst>
            <pc:docMk/>
            <pc:sldMk cId="1203735070" sldId="260"/>
            <ac:graphicFrameMk id="13" creationId="{758FC1AE-682C-4DD2-BFE6-943FB6B45D86}"/>
          </ac:graphicFrameMkLst>
        </pc:graphicFrameChg>
        <pc:cxnChg chg="mod">
          <ac:chgData name="Гость" userId="S::urn:spo:anon#c32a15739db1b959861ffd763304b9bb002147555e7292da9240cbae72f4a45d::" providerId="AD" clId="Web-{8D27D6A8-E745-8008-464C-0790D244A9D0}" dt="2021-09-17T10:24:57.007" v="240"/>
          <ac:cxnSpMkLst>
            <pc:docMk/>
            <pc:sldMk cId="1203735070" sldId="260"/>
            <ac:cxnSpMk id="18" creationId="{2CAFBDFA-8C48-4A11-AB03-20A4F53DC2B7}"/>
          </ac:cxnSpMkLst>
        </pc:cxnChg>
        <pc:cxnChg chg="mod">
          <ac:chgData name="Гость" userId="S::urn:spo:anon#c32a15739db1b959861ffd763304b9bb002147555e7292da9240cbae72f4a45d::" providerId="AD" clId="Web-{8D27D6A8-E745-8008-464C-0790D244A9D0}" dt="2021-09-17T10:24:52.882" v="239"/>
          <ac:cxnSpMkLst>
            <pc:docMk/>
            <pc:sldMk cId="1203735070" sldId="260"/>
            <ac:cxnSpMk id="19" creationId="{2AF46410-8D58-4DA7-AFB1-6511B97D417B}"/>
          </ac:cxnSpMkLst>
        </pc:cxnChg>
        <pc:cxnChg chg="mod">
          <ac:chgData name="Гость" userId="S::urn:spo:anon#c32a15739db1b959861ffd763304b9bb002147555e7292da9240cbae72f4a45d::" providerId="AD" clId="Web-{8D27D6A8-E745-8008-464C-0790D244A9D0}" dt="2021-09-17T09:13:27.809" v="70" actId="1076"/>
          <ac:cxnSpMkLst>
            <pc:docMk/>
            <pc:sldMk cId="1203735070" sldId="260"/>
            <ac:cxnSpMk id="21" creationId="{B9279C27-83F3-4168-884F-00B55C163F82}"/>
          </ac:cxnSpMkLst>
        </pc:cxnChg>
      </pc:sldChg>
      <pc:sldChg chg="delSp modSp mod modClrScheme chgLayout">
        <pc:chgData name="Гость" userId="S::urn:spo:anon#c32a15739db1b959861ffd763304b9bb002147555e7292da9240cbae72f4a45d::" providerId="AD" clId="Web-{8D27D6A8-E745-8008-464C-0790D244A9D0}" dt="2021-09-17T09:15:09.124" v="93" actId="1076"/>
        <pc:sldMkLst>
          <pc:docMk/>
          <pc:sldMk cId="655742044" sldId="261"/>
        </pc:sldMkLst>
        <pc:spChg chg="del mod ord">
          <ac:chgData name="Гость" userId="S::urn:spo:anon#c32a15739db1b959861ffd763304b9bb002147555e7292da9240cbae72f4a45d::" providerId="AD" clId="Web-{8D27D6A8-E745-8008-464C-0790D244A9D0}" dt="2021-09-17T09:13:53.013" v="72"/>
          <ac:spMkLst>
            <pc:docMk/>
            <pc:sldMk cId="655742044" sldId="261"/>
            <ac:spMk id="2" creationId="{B15B4713-DB7C-460B-8AA2-0483EF6D48CE}"/>
          </ac:spMkLst>
        </pc:spChg>
        <pc:graphicFrameChg chg="mod modGraphic">
          <ac:chgData name="Гость" userId="S::urn:spo:anon#c32a15739db1b959861ffd763304b9bb002147555e7292da9240cbae72f4a45d::" providerId="AD" clId="Web-{8D27D6A8-E745-8008-464C-0790D244A9D0}" dt="2021-09-17T09:15:09.124" v="93" actId="1076"/>
          <ac:graphicFrameMkLst>
            <pc:docMk/>
            <pc:sldMk cId="655742044" sldId="261"/>
            <ac:graphicFrameMk id="5" creationId="{3A5C1656-1B6C-42E7-B3B5-823049844B1F}"/>
          </ac:graphicFrameMkLst>
        </pc:graphicFrameChg>
      </pc:sldChg>
      <pc:sldChg chg="modSp mod modClrScheme chgLayout">
        <pc:chgData name="Гость" userId="S::urn:spo:anon#c32a15739db1b959861ffd763304b9bb002147555e7292da9240cbae72f4a45d::" providerId="AD" clId="Web-{8D27D6A8-E745-8008-464C-0790D244A9D0}" dt="2021-09-17T09:02:02.682" v="4"/>
        <pc:sldMkLst>
          <pc:docMk/>
          <pc:sldMk cId="2582963559" sldId="262"/>
        </pc:sldMkLst>
        <pc:spChg chg="mod ord">
          <ac:chgData name="Гость" userId="S::urn:spo:anon#c32a15739db1b959861ffd763304b9bb002147555e7292da9240cbae72f4a45d::" providerId="AD" clId="Web-{8D27D6A8-E745-8008-464C-0790D244A9D0}" dt="2021-09-17T09:02:02.682" v="4"/>
          <ac:spMkLst>
            <pc:docMk/>
            <pc:sldMk cId="2582963559" sldId="262"/>
            <ac:spMk id="2" creationId="{9C0D7B55-986F-41D2-B9B3-658D92C1216F}"/>
          </ac:spMkLst>
        </pc:spChg>
        <pc:spChg chg="mod ord">
          <ac:chgData name="Гость" userId="S::urn:spo:anon#c32a15739db1b959861ffd763304b9bb002147555e7292da9240cbae72f4a45d::" providerId="AD" clId="Web-{8D27D6A8-E745-8008-464C-0790D244A9D0}" dt="2021-09-17T09:02:02.682" v="4"/>
          <ac:spMkLst>
            <pc:docMk/>
            <pc:sldMk cId="2582963559" sldId="262"/>
            <ac:spMk id="3" creationId="{A82BC531-BC83-4937-895E-269238A65DBA}"/>
          </ac:spMkLst>
        </pc:spChg>
      </pc:sldChg>
      <pc:sldChg chg="modSp mod modClrScheme chgLayout">
        <pc:chgData name="Гость" userId="S::urn:spo:anon#c32a15739db1b959861ffd763304b9bb002147555e7292da9240cbae72f4a45d::" providerId="AD" clId="Web-{8D27D6A8-E745-8008-464C-0790D244A9D0}" dt="2021-09-17T09:02:02.682" v="4"/>
        <pc:sldMkLst>
          <pc:docMk/>
          <pc:sldMk cId="4064934369" sldId="263"/>
        </pc:sldMkLst>
        <pc:spChg chg="mod ord">
          <ac:chgData name="Гость" userId="S::urn:spo:anon#c32a15739db1b959861ffd763304b9bb002147555e7292da9240cbae72f4a45d::" providerId="AD" clId="Web-{8D27D6A8-E745-8008-464C-0790D244A9D0}" dt="2021-09-17T09:02:02.682" v="4"/>
          <ac:spMkLst>
            <pc:docMk/>
            <pc:sldMk cId="4064934369" sldId="263"/>
            <ac:spMk id="2" creationId="{22EBC3C7-3C01-47B5-A8D4-7445B01152AF}"/>
          </ac:spMkLst>
        </pc:spChg>
        <pc:spChg chg="mod ord">
          <ac:chgData name="Гость" userId="S::urn:spo:anon#c32a15739db1b959861ffd763304b9bb002147555e7292da9240cbae72f4a45d::" providerId="AD" clId="Web-{8D27D6A8-E745-8008-464C-0790D244A9D0}" dt="2021-09-17T09:02:02.682" v="4"/>
          <ac:spMkLst>
            <pc:docMk/>
            <pc:sldMk cId="4064934369" sldId="263"/>
            <ac:spMk id="3" creationId="{6A7DB781-25A8-45C1-BBAE-E76A4715F7A9}"/>
          </ac:spMkLst>
        </pc:spChg>
      </pc:sldChg>
      <pc:sldChg chg="modSp mod modClrScheme chgLayout">
        <pc:chgData name="Гость" userId="S::urn:spo:anon#c32a15739db1b959861ffd763304b9bb002147555e7292da9240cbae72f4a45d::" providerId="AD" clId="Web-{8D27D6A8-E745-8008-464C-0790D244A9D0}" dt="2021-09-17T09:02:02.682" v="4"/>
        <pc:sldMkLst>
          <pc:docMk/>
          <pc:sldMk cId="3594355482" sldId="264"/>
        </pc:sldMkLst>
        <pc:spChg chg="mod ord">
          <ac:chgData name="Гость" userId="S::urn:spo:anon#c32a15739db1b959861ffd763304b9bb002147555e7292da9240cbae72f4a45d::" providerId="AD" clId="Web-{8D27D6A8-E745-8008-464C-0790D244A9D0}" dt="2021-09-17T09:02:02.682" v="4"/>
          <ac:spMkLst>
            <pc:docMk/>
            <pc:sldMk cId="3594355482" sldId="264"/>
            <ac:spMk id="2" creationId="{AE97E27B-5F6D-4ECB-ABAF-208EFAA3D5EC}"/>
          </ac:spMkLst>
        </pc:spChg>
        <pc:spChg chg="mod ord">
          <ac:chgData name="Гость" userId="S::urn:spo:anon#c32a15739db1b959861ffd763304b9bb002147555e7292da9240cbae72f4a45d::" providerId="AD" clId="Web-{8D27D6A8-E745-8008-464C-0790D244A9D0}" dt="2021-09-17T09:02:02.682" v="4"/>
          <ac:spMkLst>
            <pc:docMk/>
            <pc:sldMk cId="3594355482" sldId="264"/>
            <ac:spMk id="3" creationId="{A5A59094-278D-4EF0-B9A4-879F5AE8793C}"/>
          </ac:spMkLst>
        </pc:spChg>
      </pc:sldChg>
      <pc:sldChg chg="addSp delSp modSp mod modClrScheme chgLayout">
        <pc:chgData name="Гость" userId="S::urn:spo:anon#c32a15739db1b959861ffd763304b9bb002147555e7292da9240cbae72f4a45d::" providerId="AD" clId="Web-{8D27D6A8-E745-8008-464C-0790D244A9D0}" dt="2021-09-17T09:33:48.778" v="205"/>
        <pc:sldMkLst>
          <pc:docMk/>
          <pc:sldMk cId="3521068990" sldId="265"/>
        </pc:sldMkLst>
        <pc:spChg chg="mod ord">
          <ac:chgData name="Гость" userId="S::urn:spo:anon#c32a15739db1b959861ffd763304b9bb002147555e7292da9240cbae72f4a45d::" providerId="AD" clId="Web-{8D27D6A8-E745-8008-464C-0790D244A9D0}" dt="2021-09-17T09:02:02.682" v="4"/>
          <ac:spMkLst>
            <pc:docMk/>
            <pc:sldMk cId="3521068990" sldId="265"/>
            <ac:spMk id="2" creationId="{44641B0E-A069-43B4-B862-9FE1C2D43FA0}"/>
          </ac:spMkLst>
        </pc:spChg>
        <pc:spChg chg="add del">
          <ac:chgData name="Гость" userId="S::urn:spo:anon#c32a15739db1b959861ffd763304b9bb002147555e7292da9240cbae72f4a45d::" providerId="AD" clId="Web-{8D27D6A8-E745-8008-464C-0790D244A9D0}" dt="2021-09-17T09:11:45.479" v="56"/>
          <ac:spMkLst>
            <pc:docMk/>
            <pc:sldMk cId="3521068990" sldId="265"/>
            <ac:spMk id="3" creationId="{496B2213-A1C3-4C01-A0F4-826D0EBC578C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26:04.313" v="160" actId="20577"/>
          <ac:spMkLst>
            <pc:docMk/>
            <pc:sldMk cId="3521068990" sldId="265"/>
            <ac:spMk id="4" creationId="{339E28CC-102E-491E-82AD-F781E986FD79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26:15.110" v="162"/>
          <ac:spMkLst>
            <pc:docMk/>
            <pc:sldMk cId="3521068990" sldId="265"/>
            <ac:spMk id="31" creationId="{5D31E2FA-3510-4285-AB8F-FCD259FC041B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26:10.376" v="161" actId="20577"/>
          <ac:spMkLst>
            <pc:docMk/>
            <pc:sldMk cId="3521068990" sldId="265"/>
            <ac:spMk id="32" creationId="{A55619F1-A726-490B-92E2-10A48961E46C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29:10.209" v="173" actId="20577"/>
          <ac:spMkLst>
            <pc:docMk/>
            <pc:sldMk cId="3521068990" sldId="265"/>
            <ac:spMk id="33" creationId="{095F81BD-C8B8-4DC5-9452-674BE5518A40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29:00.490" v="172" actId="20577"/>
          <ac:spMkLst>
            <pc:docMk/>
            <pc:sldMk cId="3521068990" sldId="265"/>
            <ac:spMk id="34" creationId="{DD370AB6-8AA2-4F39-B971-7B0F345F7AA1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29:14.568" v="174" actId="20577"/>
          <ac:spMkLst>
            <pc:docMk/>
            <pc:sldMk cId="3521068990" sldId="265"/>
            <ac:spMk id="35" creationId="{75C9854B-A4C1-43C4-A0A3-49AE61B25DD3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29:20.428" v="175" actId="20577"/>
          <ac:spMkLst>
            <pc:docMk/>
            <pc:sldMk cId="3521068990" sldId="265"/>
            <ac:spMk id="36" creationId="{486EEC09-C791-4714-9B37-5661E1AC6C58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29:25.084" v="176" actId="20577"/>
          <ac:spMkLst>
            <pc:docMk/>
            <pc:sldMk cId="3521068990" sldId="265"/>
            <ac:spMk id="37" creationId="{A489625D-207A-4141-B401-637A5D3570BE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25:18.749" v="154"/>
          <ac:spMkLst>
            <pc:docMk/>
            <pc:sldMk cId="3521068990" sldId="265"/>
            <ac:spMk id="38" creationId="{6AC68979-EEE0-45B5-AA78-5D75D0758075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26:21.845" v="163" actId="20577"/>
          <ac:spMkLst>
            <pc:docMk/>
            <pc:sldMk cId="3521068990" sldId="265"/>
            <ac:spMk id="39" creationId="{363D15AE-F575-4104-AD89-6A2187A4E8CF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26:41.142" v="166" actId="20577"/>
          <ac:spMkLst>
            <pc:docMk/>
            <pc:sldMk cId="3521068990" sldId="265"/>
            <ac:spMk id="43" creationId="{02DA5DB0-01A4-4BEB-9C4E-131E313DE355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26:44.986" v="167" actId="20577"/>
          <ac:spMkLst>
            <pc:docMk/>
            <pc:sldMk cId="3521068990" sldId="265"/>
            <ac:spMk id="44" creationId="{9D35B322-7EF0-4740-A4A4-51C22AA03224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27:15.112" v="171" actId="20577"/>
          <ac:spMkLst>
            <pc:docMk/>
            <pc:sldMk cId="3521068990" sldId="265"/>
            <ac:spMk id="45" creationId="{9F14990D-D23F-4357-9150-D897617C3535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25:46.266" v="158" actId="14100"/>
          <ac:spMkLst>
            <pc:docMk/>
            <pc:sldMk cId="3521068990" sldId="265"/>
            <ac:spMk id="46" creationId="{C54824D9-7166-4391-9E59-31E2EAB793C4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25:51.907" v="159" actId="14100"/>
          <ac:spMkLst>
            <pc:docMk/>
            <pc:sldMk cId="3521068990" sldId="265"/>
            <ac:spMk id="47" creationId="{60CC6D18-42FC-4EF0-B025-F504C899975A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26:49.580" v="168" actId="20577"/>
          <ac:spMkLst>
            <pc:docMk/>
            <pc:sldMk cId="3521068990" sldId="265"/>
            <ac:spMk id="48" creationId="{51975327-2F47-4E2D-8B04-DB9B1E8BDC9E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27:08.096" v="170" actId="20577"/>
          <ac:spMkLst>
            <pc:docMk/>
            <pc:sldMk cId="3521068990" sldId="265"/>
            <ac:spMk id="49" creationId="{9D1DA2D8-7AFA-4779-A314-4575C2FFD4ED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27:00.736" v="169" actId="20577"/>
          <ac:spMkLst>
            <pc:docMk/>
            <pc:sldMk cId="3521068990" sldId="265"/>
            <ac:spMk id="50" creationId="{EEC0CC2F-B1FE-412D-993B-83CAA3E9AB69}"/>
          </ac:spMkLst>
        </pc:spChg>
        <pc:spChg chg="mod">
          <ac:chgData name="Гость" userId="S::urn:spo:anon#c32a15739db1b959861ffd763304b9bb002147555e7292da9240cbae72f4a45d::" providerId="AD" clId="Web-{8D27D6A8-E745-8008-464C-0790D244A9D0}" dt="2021-09-17T09:25:15.140" v="153"/>
          <ac:spMkLst>
            <pc:docMk/>
            <pc:sldMk cId="3521068990" sldId="265"/>
            <ac:spMk id="225" creationId="{BFAF81D8-60EF-45B8-92DB-0E1B36B25BE7}"/>
          </ac:spMkLst>
        </pc:spChg>
        <pc:cxnChg chg="mod">
          <ac:chgData name="Гость" userId="S::urn:spo:anon#c32a15739db1b959861ffd763304b9bb002147555e7292da9240cbae72f4a45d::" providerId="AD" clId="Web-{8D27D6A8-E745-8008-464C-0790D244A9D0}" dt="2021-09-17T09:33:48.559" v="192"/>
          <ac:cxnSpMkLst>
            <pc:docMk/>
            <pc:sldMk cId="3521068990" sldId="265"/>
            <ac:cxnSpMk id="5" creationId="{205F2212-BEAF-4AF4-87FA-48484740BE68}"/>
          </ac:cxnSpMkLst>
        </pc:cxnChg>
        <pc:cxnChg chg="mod">
          <ac:chgData name="Гость" userId="S::urn:spo:anon#c32a15739db1b959861ffd763304b9bb002147555e7292da9240cbae72f4a45d::" providerId="AD" clId="Web-{8D27D6A8-E745-8008-464C-0790D244A9D0}" dt="2021-09-17T09:33:48.575" v="193"/>
          <ac:cxnSpMkLst>
            <pc:docMk/>
            <pc:sldMk cId="3521068990" sldId="265"/>
            <ac:cxnSpMk id="52" creationId="{23EBECBF-1CB0-4671-9B60-F5E82A9193F9}"/>
          </ac:cxnSpMkLst>
        </pc:cxnChg>
        <pc:cxnChg chg="mod">
          <ac:chgData name="Гость" userId="S::urn:spo:anon#c32a15739db1b959861ffd763304b9bb002147555e7292da9240cbae72f4a45d::" providerId="AD" clId="Web-{8D27D6A8-E745-8008-464C-0790D244A9D0}" dt="2021-09-17T09:33:48.591" v="194"/>
          <ac:cxnSpMkLst>
            <pc:docMk/>
            <pc:sldMk cId="3521068990" sldId="265"/>
            <ac:cxnSpMk id="53" creationId="{94F93019-9414-4EFE-A4B8-3F8189880C23}"/>
          </ac:cxnSpMkLst>
        </pc:cxnChg>
        <pc:cxnChg chg="mod">
          <ac:chgData name="Гость" userId="S::urn:spo:anon#c32a15739db1b959861ffd763304b9bb002147555e7292da9240cbae72f4a45d::" providerId="AD" clId="Web-{8D27D6A8-E745-8008-464C-0790D244A9D0}" dt="2021-09-17T09:33:48.606" v="195"/>
          <ac:cxnSpMkLst>
            <pc:docMk/>
            <pc:sldMk cId="3521068990" sldId="265"/>
            <ac:cxnSpMk id="54" creationId="{8F15DBBB-7316-4048-8A65-F8815BA845DF}"/>
          </ac:cxnSpMkLst>
        </pc:cxnChg>
        <pc:cxnChg chg="mod">
          <ac:chgData name="Гость" userId="S::urn:spo:anon#c32a15739db1b959861ffd763304b9bb002147555e7292da9240cbae72f4a45d::" providerId="AD" clId="Web-{8D27D6A8-E745-8008-464C-0790D244A9D0}" dt="2021-09-17T09:33:48.622" v="196"/>
          <ac:cxnSpMkLst>
            <pc:docMk/>
            <pc:sldMk cId="3521068990" sldId="265"/>
            <ac:cxnSpMk id="55" creationId="{F27DEB14-2CC3-4B54-89C1-DFC3E2BF57C6}"/>
          </ac:cxnSpMkLst>
        </pc:cxnChg>
        <pc:cxnChg chg="mod">
          <ac:chgData name="Гость" userId="S::urn:spo:anon#c32a15739db1b959861ffd763304b9bb002147555e7292da9240cbae72f4a45d::" providerId="AD" clId="Web-{8D27D6A8-E745-8008-464C-0790D244A9D0}" dt="2021-09-17T09:33:48.653" v="197"/>
          <ac:cxnSpMkLst>
            <pc:docMk/>
            <pc:sldMk cId="3521068990" sldId="265"/>
            <ac:cxnSpMk id="56" creationId="{C2AB7A30-BA00-4FD3-B9AF-1FEFEE8CA217}"/>
          </ac:cxnSpMkLst>
        </pc:cxnChg>
        <pc:cxnChg chg="mod">
          <ac:chgData name="Гость" userId="S::urn:spo:anon#c32a15739db1b959861ffd763304b9bb002147555e7292da9240cbae72f4a45d::" providerId="AD" clId="Web-{8D27D6A8-E745-8008-464C-0790D244A9D0}" dt="2021-09-17T09:33:48.669" v="198"/>
          <ac:cxnSpMkLst>
            <pc:docMk/>
            <pc:sldMk cId="3521068990" sldId="265"/>
            <ac:cxnSpMk id="57" creationId="{6F83BAF2-5F45-4CED-AC7F-3383D0BA420C}"/>
          </ac:cxnSpMkLst>
        </pc:cxnChg>
        <pc:cxnChg chg="mod">
          <ac:chgData name="Гость" userId="S::urn:spo:anon#c32a15739db1b959861ffd763304b9bb002147555e7292da9240cbae72f4a45d::" providerId="AD" clId="Web-{8D27D6A8-E745-8008-464C-0790D244A9D0}" dt="2021-09-17T09:33:48.684" v="199"/>
          <ac:cxnSpMkLst>
            <pc:docMk/>
            <pc:sldMk cId="3521068990" sldId="265"/>
            <ac:cxnSpMk id="58" creationId="{42BC6C1E-3114-4FFB-AAD6-50F3C3220299}"/>
          </ac:cxnSpMkLst>
        </pc:cxnChg>
        <pc:cxnChg chg="mod">
          <ac:chgData name="Гость" userId="S::urn:spo:anon#c32a15739db1b959861ffd763304b9bb002147555e7292da9240cbae72f4a45d::" providerId="AD" clId="Web-{8D27D6A8-E745-8008-464C-0790D244A9D0}" dt="2021-09-17T09:33:48.700" v="200"/>
          <ac:cxnSpMkLst>
            <pc:docMk/>
            <pc:sldMk cId="3521068990" sldId="265"/>
            <ac:cxnSpMk id="59" creationId="{37B6E408-B285-4027-BA70-7B553EBC9F3B}"/>
          </ac:cxnSpMkLst>
        </pc:cxnChg>
        <pc:cxnChg chg="mod">
          <ac:chgData name="Гость" userId="S::urn:spo:anon#c32a15739db1b959861ffd763304b9bb002147555e7292da9240cbae72f4a45d::" providerId="AD" clId="Web-{8D27D6A8-E745-8008-464C-0790D244A9D0}" dt="2021-09-17T09:33:48.716" v="201"/>
          <ac:cxnSpMkLst>
            <pc:docMk/>
            <pc:sldMk cId="3521068990" sldId="265"/>
            <ac:cxnSpMk id="60" creationId="{20BBB27C-4D38-4344-8A70-BE5D581D0BFC}"/>
          </ac:cxnSpMkLst>
        </pc:cxnChg>
        <pc:cxnChg chg="mod">
          <ac:chgData name="Гость" userId="S::urn:spo:anon#c32a15739db1b959861ffd763304b9bb002147555e7292da9240cbae72f4a45d::" providerId="AD" clId="Web-{8D27D6A8-E745-8008-464C-0790D244A9D0}" dt="2021-09-17T09:33:48.731" v="202"/>
          <ac:cxnSpMkLst>
            <pc:docMk/>
            <pc:sldMk cId="3521068990" sldId="265"/>
            <ac:cxnSpMk id="61" creationId="{39B2A1D7-AE0B-4AA6-984C-075E9C0F5395}"/>
          </ac:cxnSpMkLst>
        </pc:cxnChg>
        <pc:cxnChg chg="mod">
          <ac:chgData name="Гость" userId="S::urn:spo:anon#c32a15739db1b959861ffd763304b9bb002147555e7292da9240cbae72f4a45d::" providerId="AD" clId="Web-{8D27D6A8-E745-8008-464C-0790D244A9D0}" dt="2021-09-17T09:33:48.747" v="203"/>
          <ac:cxnSpMkLst>
            <pc:docMk/>
            <pc:sldMk cId="3521068990" sldId="265"/>
            <ac:cxnSpMk id="62" creationId="{1D03023A-A46A-4DCE-9373-776919ED64E6}"/>
          </ac:cxnSpMkLst>
        </pc:cxnChg>
        <pc:cxnChg chg="mod">
          <ac:chgData name="Гость" userId="S::urn:spo:anon#c32a15739db1b959861ffd763304b9bb002147555e7292da9240cbae72f4a45d::" providerId="AD" clId="Web-{8D27D6A8-E745-8008-464C-0790D244A9D0}" dt="2021-09-17T09:33:48.763" v="204"/>
          <ac:cxnSpMkLst>
            <pc:docMk/>
            <pc:sldMk cId="3521068990" sldId="265"/>
            <ac:cxnSpMk id="63" creationId="{D985DB2B-2144-4061-AEA9-BFB701628C13}"/>
          </ac:cxnSpMkLst>
        </pc:cxnChg>
        <pc:cxnChg chg="mod">
          <ac:chgData name="Гость" userId="S::urn:spo:anon#c32a15739db1b959861ffd763304b9bb002147555e7292da9240cbae72f4a45d::" providerId="AD" clId="Web-{8D27D6A8-E745-8008-464C-0790D244A9D0}" dt="2021-09-17T09:33:48.778" v="205"/>
          <ac:cxnSpMkLst>
            <pc:docMk/>
            <pc:sldMk cId="3521068990" sldId="265"/>
            <ac:cxnSpMk id="64" creationId="{5AA97D4B-231E-4840-8D56-A46996753043}"/>
          </ac:cxnSpMkLst>
        </pc:cxnChg>
      </pc:sldChg>
      <pc:sldMasterChg chg="del delSldLayout">
        <pc:chgData name="Гость" userId="S::urn:spo:anon#c32a15739db1b959861ffd763304b9bb002147555e7292da9240cbae72f4a45d::" providerId="AD" clId="Web-{8D27D6A8-E745-8008-464C-0790D244A9D0}" dt="2021-09-17T09:02:02.682" v="4"/>
        <pc:sldMasterMkLst>
          <pc:docMk/>
          <pc:sldMasterMk cId="3154979492" sldId="2147483648"/>
        </pc:sldMasterMkLst>
        <pc:sldLayoutChg chg="del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 modSldLayout">
        <pc:chgData name="Гость" userId="S::urn:spo:anon#c32a15739db1b959861ffd763304b9bb002147555e7292da9240cbae72f4a45d::" providerId="AD" clId="Web-{8D27D6A8-E745-8008-464C-0790D244A9D0}" dt="2021-09-17T09:02:02.682" v="4"/>
        <pc:sldMasterMkLst>
          <pc:docMk/>
          <pc:sldMasterMk cId="128638725" sldId="2147483660"/>
        </pc:sldMasterMkLst>
        <pc:sldLayoutChg chg="add mod replId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128638725" sldId="2147483660"/>
            <pc:sldLayoutMk cId="2654218328" sldId="2147483661"/>
          </pc:sldLayoutMkLst>
        </pc:sldLayoutChg>
        <pc:sldLayoutChg chg="add mod replId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128638725" sldId="2147483660"/>
            <pc:sldLayoutMk cId="3301771222" sldId="2147483662"/>
          </pc:sldLayoutMkLst>
        </pc:sldLayoutChg>
        <pc:sldLayoutChg chg="add mod replId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128638725" sldId="2147483660"/>
            <pc:sldLayoutMk cId="2069836296" sldId="2147483663"/>
          </pc:sldLayoutMkLst>
        </pc:sldLayoutChg>
        <pc:sldLayoutChg chg="add mod replId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128638725" sldId="2147483660"/>
            <pc:sldLayoutMk cId="3189919935" sldId="2147483664"/>
          </pc:sldLayoutMkLst>
        </pc:sldLayoutChg>
        <pc:sldLayoutChg chg="add mod replId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128638725" sldId="2147483660"/>
            <pc:sldLayoutMk cId="3921162517" sldId="2147483665"/>
          </pc:sldLayoutMkLst>
        </pc:sldLayoutChg>
        <pc:sldLayoutChg chg="add mod replId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128638725" sldId="2147483660"/>
            <pc:sldLayoutMk cId="2408430194" sldId="2147483666"/>
          </pc:sldLayoutMkLst>
        </pc:sldLayoutChg>
        <pc:sldLayoutChg chg="add mod replId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128638725" sldId="2147483660"/>
            <pc:sldLayoutMk cId="2095611355" sldId="2147483667"/>
          </pc:sldLayoutMkLst>
        </pc:sldLayoutChg>
        <pc:sldLayoutChg chg="add mod replId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128638725" sldId="2147483660"/>
            <pc:sldLayoutMk cId="681312531" sldId="2147483668"/>
          </pc:sldLayoutMkLst>
        </pc:sldLayoutChg>
        <pc:sldLayoutChg chg="add mod replId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128638725" sldId="2147483660"/>
            <pc:sldLayoutMk cId="519491845" sldId="2147483669"/>
          </pc:sldLayoutMkLst>
        </pc:sldLayoutChg>
        <pc:sldLayoutChg chg="add mod replId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128638725" sldId="2147483660"/>
            <pc:sldLayoutMk cId="612539741" sldId="2147483670"/>
          </pc:sldLayoutMkLst>
        </pc:sldLayoutChg>
        <pc:sldLayoutChg chg="add mod replId">
          <pc:chgData name="Гость" userId="S::urn:spo:anon#c32a15739db1b959861ffd763304b9bb002147555e7292da9240cbae72f4a45d::" providerId="AD" clId="Web-{8D27D6A8-E745-8008-464C-0790D244A9D0}" dt="2021-09-17T09:02:02.682" v="4"/>
          <pc:sldLayoutMkLst>
            <pc:docMk/>
            <pc:sldMasterMk cId="128638725" sldId="2147483660"/>
            <pc:sldLayoutMk cId="1241322460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6T19:39:48.34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4270 6692 16383 0 0,'6'0'0'0'0,"8"0"0"0"0,12 0 0 0 0,9 0 0 0 0,3 0 0 0 0,2 0 0 0 0,-1 0 0 0 0,-1 0 0 0 0,-1 0 0 0 0,-1 0 0 0 0,-1 0 0 0 0,0 0 0 0 0,-1 0 0 0 0,0 0 0 0 0,0 0 0 0 0,0 0 0 0 0,0 0 0 0 0,0 0 0 0 0,0 0 0 0 0,0 0 0 0 0,-6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7T13:22:04.91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15983 3535 16383 0 0,'6'0'0'0'0,"9"0"0"0"0,15 0 0 0 0,9 0 0 0 0,5-7 0 0 0,7-1 0 0 0,2-1 0 0 0,-2 3 0 0 0,-2 1 0 0 0,-4 2 0 0 0,-3 1 0 0 0,-1 2 0 0 0,-2 0 0 0 0,-1 0 0 0 0,0 0 0 0 0,0 1 0 0 0,0-1 0 0 0,-6 7 0 0 0,-3 2 0 0 0,1-1 0 0 0,2-1 0 0 0,-5 4 0 0 0,0 1 0 0 0,1-2 0 0 0,4-3 0 0 0,1-2 0 0 0,-3-3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7T13:22:04.91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16265 4879 16383 0 0,'6'0'0'0'0,"10"0"0"0"0,14 0 0 0 0,9 0 0 0 0,4 0 0 0 0,2 0 0 0 0,-1 0 0 0 0,-1 0 0 0 0,-8 6 0 0 0,-3 3 0 0 0,-1-1 0 0 0,1-1 0 0 0,2-2 0 0 0,1-2 0 0 0,2-2 0 0 0,1 0 0 0 0,0 6 0 0 0,1 1 0 0 0,-1 0 0 0 0,1-2 0 0 0,0-1 0 0 0,0-2 0 0 0,-7-2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1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3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2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3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1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6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3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1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1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9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21655C5-E427-4BE6-904D-C218A41A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13" y="579497"/>
            <a:ext cx="6123927" cy="6104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1339CB-7EA4-4DE7-812E-E8F7A067E121}"/>
              </a:ext>
            </a:extLst>
          </p:cNvPr>
          <p:cNvSpPr txBox="1"/>
          <p:nvPr/>
        </p:nvSpPr>
        <p:spPr>
          <a:xfrm>
            <a:off x="7661275" y="2807052"/>
            <a:ext cx="2743200" cy="26007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ea typeface="+mn-lt"/>
                <a:cs typeface="+mn-lt"/>
              </a:rPr>
              <a:t>Команда</a:t>
            </a:r>
            <a:r>
              <a:rPr lang="en-US" sz="2400" dirty="0">
                <a:ea typeface="+mn-lt"/>
                <a:cs typeface="+mn-lt"/>
              </a:rPr>
              <a:t> 3</a:t>
            </a:r>
            <a:endParaRPr lang="ru-RU" sz="2400" dirty="0"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ea typeface="+mn-lt"/>
                <a:cs typeface="+mn-lt"/>
              </a:rPr>
              <a:t>     Андрей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ea typeface="+mn-lt"/>
                <a:cs typeface="+mn-lt"/>
              </a:rPr>
              <a:t>          </a:t>
            </a:r>
            <a:r>
              <a:rPr lang="en-US" sz="2400" dirty="0" err="1">
                <a:ea typeface="+mn-lt"/>
                <a:cs typeface="+mn-lt"/>
              </a:rPr>
              <a:t>Лена</a:t>
            </a:r>
            <a:endParaRPr lang="en-US" sz="2400" dirty="0"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ea typeface="+mn-lt"/>
                <a:cs typeface="+mn-lt"/>
              </a:rPr>
              <a:t>            </a:t>
            </a:r>
            <a:r>
              <a:rPr lang="en-US" sz="2400" dirty="0" err="1">
                <a:ea typeface="+mn-lt"/>
                <a:cs typeface="+mn-lt"/>
              </a:rPr>
              <a:t>Оля</a:t>
            </a:r>
            <a:endParaRPr lang="ru-RU" sz="2400" dirty="0"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ru-RU" sz="2400" dirty="0">
                <a:ea typeface="+mn-lt"/>
                <a:cs typeface="+mn-lt"/>
              </a:rPr>
              <a:t>         Дима</a:t>
            </a:r>
            <a:endParaRPr lang="en-US" sz="2400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E9C2A769-C5F7-45F3-95FF-DA6C3FB055CC}"/>
              </a:ext>
            </a:extLst>
          </p:cNvPr>
          <p:cNvSpPr/>
          <p:nvPr/>
        </p:nvSpPr>
        <p:spPr>
          <a:xfrm>
            <a:off x="9485056" y="2071534"/>
            <a:ext cx="2635935" cy="28390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45A03CB-6B9D-49AC-A016-25009D4527BA}"/>
              </a:ext>
            </a:extLst>
          </p:cNvPr>
          <p:cNvSpPr/>
          <p:nvPr/>
        </p:nvSpPr>
        <p:spPr>
          <a:xfrm>
            <a:off x="191113" y="2686050"/>
            <a:ext cx="1179870" cy="7374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90B49C0-9C34-45DA-88CB-D77D87040FAA}"/>
              </a:ext>
            </a:extLst>
          </p:cNvPr>
          <p:cNvSpPr/>
          <p:nvPr/>
        </p:nvSpPr>
        <p:spPr>
          <a:xfrm>
            <a:off x="191114" y="1776567"/>
            <a:ext cx="1081547" cy="63909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DC909-93EC-430A-8588-B75F18F6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48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Cambria"/>
                <a:ea typeface="+mj-lt"/>
                <a:cs typeface="+mj-lt"/>
              </a:rPr>
              <a:t>Матрица</a:t>
            </a:r>
            <a:r>
              <a:rPr lang="en-US">
                <a:latin typeface="Cambria"/>
                <a:ea typeface="+mj-lt"/>
                <a:cs typeface="+mj-lt"/>
              </a:rPr>
              <a:t> </a:t>
            </a:r>
            <a:r>
              <a:rPr lang="en-US" err="1">
                <a:latin typeface="Cambria"/>
                <a:ea typeface="+mj-lt"/>
                <a:cs typeface="+mj-lt"/>
              </a:rPr>
              <a:t>вероятностей</a:t>
            </a:r>
            <a:r>
              <a:rPr lang="en-US">
                <a:latin typeface="Cambria"/>
                <a:ea typeface="+mj-lt"/>
                <a:cs typeface="+mj-lt"/>
              </a:rPr>
              <a:t> </a:t>
            </a:r>
            <a:r>
              <a:rPr lang="en-US" err="1">
                <a:latin typeface="Cambria"/>
                <a:ea typeface="+mj-lt"/>
                <a:cs typeface="+mj-lt"/>
              </a:rPr>
              <a:t>побед</a:t>
            </a:r>
            <a:r>
              <a:rPr lang="en-US">
                <a:latin typeface="Cambria"/>
                <a:ea typeface="+mj-lt"/>
                <a:cs typeface="+mj-lt"/>
              </a:rPr>
              <a:t>  </a:t>
            </a:r>
            <a:r>
              <a:rPr lang="en-US" err="1">
                <a:latin typeface="Cambria"/>
                <a:ea typeface="+mj-lt"/>
                <a:cs typeface="+mj-lt"/>
              </a:rPr>
              <a:t>команд</a:t>
            </a:r>
            <a:r>
              <a:rPr lang="en-US">
                <a:latin typeface="Cambria"/>
                <a:ea typeface="+mj-lt"/>
                <a:cs typeface="+mj-lt"/>
              </a:rPr>
              <a:t> в </a:t>
            </a:r>
            <a:r>
              <a:rPr lang="en-US" err="1">
                <a:latin typeface="Cambria"/>
                <a:ea typeface="+mj-lt"/>
                <a:cs typeface="+mj-lt"/>
              </a:rPr>
              <a:t>парных</a:t>
            </a:r>
            <a:r>
              <a:rPr lang="en-US">
                <a:latin typeface="Cambria"/>
                <a:ea typeface="+mj-lt"/>
                <a:cs typeface="+mj-lt"/>
              </a:rPr>
              <a:t> </a:t>
            </a:r>
            <a:r>
              <a:rPr lang="en-US" err="1">
                <a:latin typeface="Cambria"/>
                <a:ea typeface="+mj-lt"/>
                <a:cs typeface="+mj-lt"/>
              </a:rPr>
              <a:t>играх</a:t>
            </a:r>
            <a:endParaRPr lang="ru-RU">
              <a:latin typeface="Cambria"/>
              <a:ea typeface="Cambria"/>
              <a:cs typeface="Calibri Light" panose="020F03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73A9D-5D4B-406B-B2D7-5120A589BCB2}"/>
              </a:ext>
            </a:extLst>
          </p:cNvPr>
          <p:cNvSpPr txBox="1"/>
          <p:nvPr/>
        </p:nvSpPr>
        <p:spPr>
          <a:xfrm>
            <a:off x="187128" y="1772427"/>
            <a:ext cx="1173530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Номер команды</a:t>
            </a:r>
            <a:endParaRPr lang="ru-RU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D08F3-BEBD-4819-9E61-5913DA79BC2A}"/>
              </a:ext>
            </a:extLst>
          </p:cNvPr>
          <p:cNvSpPr txBox="1"/>
          <p:nvPr/>
        </p:nvSpPr>
        <p:spPr>
          <a:xfrm>
            <a:off x="129354" y="2614882"/>
            <a:ext cx="1243781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700"/>
              <a:t>Потенциал команды </a:t>
            </a:r>
            <a:endParaRPr lang="ru-RU"/>
          </a:p>
          <a:p>
            <a:r>
              <a:rPr lang="ru-RU" sz="1700"/>
              <a:t>(в баллах)</a:t>
            </a: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60F7F-4C2C-40D6-80FD-8C6D7F9EB3A2}"/>
              </a:ext>
            </a:extLst>
          </p:cNvPr>
          <p:cNvSpPr txBox="1"/>
          <p:nvPr/>
        </p:nvSpPr>
        <p:spPr>
          <a:xfrm>
            <a:off x="9521834" y="2075816"/>
            <a:ext cx="258342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>
                <a:cs typeface="Calibri" panose="020F0502020204030204"/>
              </a:rPr>
              <a:t>На примере ячейки S4  показана формула для расчета значений в </a:t>
            </a:r>
            <a:r>
              <a:rPr lang="ru-RU" err="1">
                <a:cs typeface="Calibri" panose="020F0502020204030204"/>
              </a:rPr>
              <a:t>Excell</a:t>
            </a:r>
            <a:r>
              <a:rPr lang="ru-RU">
                <a:cs typeface="Calibri" panose="020F0502020204030204"/>
              </a:rPr>
              <a:t>:</a:t>
            </a:r>
          </a:p>
          <a:p>
            <a:endParaRPr lang="ru-RU">
              <a:cs typeface="Calibri" panose="020F0502020204030204"/>
            </a:endParaRPr>
          </a:p>
          <a:p>
            <a:r>
              <a:rPr lang="ru-RU">
                <a:ea typeface="+mn-lt"/>
                <a:cs typeface="+mn-lt"/>
              </a:rPr>
              <a:t>=ВПР($J4;$J$4:$K$19;2;)/(ВПР($J4;$J$4:$K$19;2;)+ГПР(S$2;$L$2:$AA$3;2;))</a:t>
            </a:r>
            <a:r>
              <a:rPr lang="ru-RU">
                <a:cs typeface="Calibri" panose="020F0502020204030204"/>
              </a:rPr>
              <a:t> </a:t>
            </a:r>
          </a:p>
          <a:p>
            <a:endParaRPr lang="ru-RU">
              <a:cs typeface="Calibri" panose="020F0502020204030204"/>
            </a:endParaRPr>
          </a:p>
          <a:p>
            <a:r>
              <a:rPr lang="ru-RU">
                <a:cs typeface="Calibri" panose="020F0502020204030204"/>
              </a:rPr>
              <a:t>=20/(20+55)</a:t>
            </a:r>
          </a:p>
          <a:p>
            <a:endParaRPr lang="ru-RU">
              <a:cs typeface="Calibri" panose="020F0502020204030204"/>
            </a:endParaRPr>
          </a:p>
          <a:p>
            <a:endParaRPr lang="ru-RU">
              <a:cs typeface="Calibri" panose="020F0502020204030204"/>
            </a:endParaRPr>
          </a:p>
        </p:txBody>
      </p:sp>
      <p:pic>
        <p:nvPicPr>
          <p:cNvPr id="19" name="Рисунок 1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7C8471F-011B-42BC-B479-5088D234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64" y="1469925"/>
            <a:ext cx="7799884" cy="43045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4204E327-28E4-4CC2-9D5B-1CCE6C1E2F9D}"/>
                  </a:ext>
                </a:extLst>
              </p14:cNvPr>
              <p14:cNvContentPartPr/>
              <p14:nvPr/>
            </p14:nvContentPartPr>
            <p14:xfrm>
              <a:off x="1557910" y="2258793"/>
              <a:ext cx="247650" cy="9525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4204E327-28E4-4CC2-9D5B-1CCE6C1E2F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3281" y="-598707"/>
                <a:ext cx="356543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Семиугольник 38">
            <a:extLst>
              <a:ext uri="{FF2B5EF4-FFF2-40B4-BE49-F238E27FC236}">
                <a16:creationId xmlns:a16="http://schemas.microsoft.com/office/drawing/2014/main" id="{D1D928B4-55F5-472D-95E6-0428A2EEEABB}"/>
              </a:ext>
            </a:extLst>
          </p:cNvPr>
          <p:cNvSpPr/>
          <p:nvPr/>
        </p:nvSpPr>
        <p:spPr>
          <a:xfrm>
            <a:off x="11464412" y="6191864"/>
            <a:ext cx="651387" cy="565354"/>
          </a:xfrm>
          <a:prstGeom prst="heptagon">
            <a:avLst/>
          </a:prstGeom>
          <a:solidFill>
            <a:schemeClr val="bg1"/>
          </a:solidFill>
          <a:ln w="28575">
            <a:solidFill>
              <a:srgbClr val="0019F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>
                <a:solidFill>
                  <a:schemeClr val="tx1"/>
                </a:solidFill>
                <a:cs typeface="Calibri"/>
              </a:rPr>
              <a:t>1</a:t>
            </a:r>
            <a:endParaRPr lang="ru-RU" sz="2400" b="1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04F7B4C-5AF0-4339-BE6E-8C26B4CCC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73078"/>
              </p:ext>
            </p:extLst>
          </p:nvPr>
        </p:nvGraphicFramePr>
        <p:xfrm>
          <a:off x="1828800" y="1704109"/>
          <a:ext cx="7479000" cy="40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00">
                  <a:extLst>
                    <a:ext uri="{9D8B030D-6E8A-4147-A177-3AD203B41FA5}">
                      <a16:colId xmlns:a16="http://schemas.microsoft.com/office/drawing/2014/main" val="908775366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857738104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1942337506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711799313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53464488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2448911716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977934599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3935044427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1794018164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3253174083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2818398848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2320561711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836293308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4264995496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1383387561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4053908976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2357462760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1785397892"/>
                    </a:ext>
                  </a:extLst>
                </a:gridCol>
              </a:tblGrid>
              <a:tr h="225842">
                <a:tc>
                  <a:txBody>
                    <a:bodyPr/>
                    <a:lstStyle/>
                    <a:p>
                      <a:pPr algn="ctr" fontAlgn="b"/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12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13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14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15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16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22004633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77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80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76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63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59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06466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0,267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0,206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0,571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0,182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0,364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0,308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0,286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0,444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0,667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0,208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0,241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0,408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0,253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88767502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0,733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0,417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0,786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0,379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0,611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0,524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0,407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0,647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0,688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0,846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0,420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0,466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0,655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0,482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427639344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77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0,794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0,583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0,837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0,461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0,688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0,631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0,606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0,490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0,720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0,755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0,885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0,503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0,726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0,566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76632466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0,429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0,214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0,163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0,143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0,231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0,158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0,333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0,375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0,165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0,192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0,341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0,203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062780323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0,818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0,621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0,539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0,857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0,720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0,667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0,643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0,529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0,783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0,900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0,542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0,588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0,756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0,604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03137918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0,636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0,389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0,313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0,280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0,438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0,412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0,304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0,538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0,583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0,778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0,315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0,357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0,547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0,372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47218121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0,692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0,369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0,333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0,563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0,474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0,360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0,643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0,818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0,372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0,417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0,608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0,433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155796493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0,714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0,476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0,394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0,769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0,357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0,588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0,526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0,385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0,625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0,667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0,833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0,397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0,442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0,633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0,459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05846649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80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0,593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0,510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0,842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0,471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0,696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0,640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0,615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0,727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0,762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0,889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0,513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0,559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0,734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0,576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220156559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0,353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0,280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0,667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0,462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0,375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0,273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0,545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0,283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0,323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0,508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0,337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179461965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0,556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0,313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0,245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0,625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0,217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0,417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0,357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0,333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0,238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0,455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0,714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0,248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0,284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0,463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0,298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918025704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0,333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0,154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0,115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0,222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0,182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0,167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0,111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0,286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0,116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0,137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0,256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0,145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808642063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76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0,792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0,580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0,497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0,835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0,458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0,685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0,628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0,603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0,487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0,717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0,752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0,884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0,547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0,724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0,563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64142005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63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0,759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0,534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0,808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0,412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0,643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0,583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0,558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0,441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0,677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0,716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0,863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0,453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0,685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0,516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36390057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0,592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0,345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0,274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0,659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0,244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0,453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0,392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0,367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0,266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0,492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0,537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0,744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0,276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0,315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0,330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40087082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59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0,747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0,518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0,434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0,797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0,396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0,628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0,567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0,541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0,424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0,663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0,702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0,855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0,437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0,484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0,670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98682742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19D5D4B-8CCE-496F-9598-BD8DCDC126DF}"/>
              </a:ext>
            </a:extLst>
          </p:cNvPr>
          <p:cNvCxnSpPr/>
          <p:nvPr/>
        </p:nvCxnSpPr>
        <p:spPr>
          <a:xfrm flipV="1">
            <a:off x="1266519" y="1817346"/>
            <a:ext cx="1431038" cy="197317"/>
          </a:xfrm>
          <a:prstGeom prst="straightConnector1">
            <a:avLst/>
          </a:prstGeom>
          <a:ln w="28575">
            <a:solidFill>
              <a:srgbClr val="0011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D13BC2F-B558-452D-A806-BC7038D610C2}"/>
              </a:ext>
            </a:extLst>
          </p:cNvPr>
          <p:cNvCxnSpPr/>
          <p:nvPr/>
        </p:nvCxnSpPr>
        <p:spPr>
          <a:xfrm flipV="1">
            <a:off x="1395620" y="2013940"/>
            <a:ext cx="1280429" cy="730488"/>
          </a:xfrm>
          <a:prstGeom prst="straightConnector1">
            <a:avLst/>
          </a:prstGeom>
          <a:ln w="28575">
            <a:solidFill>
              <a:srgbClr val="0011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1080CEA4-3CEE-4C29-80FD-1395973CE972}"/>
                  </a:ext>
                </a:extLst>
              </p14:cNvPr>
              <p14:cNvContentPartPr/>
              <p14:nvPr/>
            </p14:nvContentPartPr>
            <p14:xfrm>
              <a:off x="5604164" y="1600462"/>
              <a:ext cx="342900" cy="28575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1080CEA4-3CEE-4C29-80FD-1395973CE9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50474" y="1493306"/>
                <a:ext cx="449922" cy="242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2123EBB8-1485-40C6-9225-9C69906F1721}"/>
                  </a:ext>
                </a:extLst>
              </p14:cNvPr>
              <p14:cNvContentPartPr/>
              <p14:nvPr/>
            </p14:nvContentPartPr>
            <p14:xfrm>
              <a:off x="5659582" y="2252230"/>
              <a:ext cx="285750" cy="28575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2123EBB8-1485-40C6-9225-9C69906F17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06337" y="2143717"/>
                <a:ext cx="391886" cy="2452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97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A489625D-207A-4141-B401-637A5D3570BE}"/>
              </a:ext>
            </a:extLst>
          </p:cNvPr>
          <p:cNvSpPr/>
          <p:nvPr/>
        </p:nvSpPr>
        <p:spPr>
          <a:xfrm>
            <a:off x="10550318" y="2106865"/>
            <a:ext cx="1130709" cy="6145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>
                <a:solidFill>
                  <a:srgbClr val="0400FF"/>
                </a:solidFill>
                <a:ea typeface="+mn-lt"/>
                <a:cs typeface="+mn-lt"/>
              </a:rPr>
              <a:t>15</a:t>
            </a:r>
            <a:r>
              <a:rPr lang="ru-RU" b="1">
                <a:solidFill>
                  <a:schemeClr val="tx1"/>
                </a:solidFill>
                <a:cs typeface="Calibri"/>
              </a:rPr>
              <a:t> ↔</a:t>
            </a: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ru-RU" b="1">
                <a:solidFill>
                  <a:schemeClr val="tx1"/>
                </a:solidFill>
                <a:ea typeface="+mn-lt"/>
                <a:cs typeface="+mn-lt"/>
              </a:rPr>
              <a:t>16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486EEC09-C791-4714-9B37-5661E1AC6C58}"/>
              </a:ext>
            </a:extLst>
          </p:cNvPr>
          <p:cNvSpPr/>
          <p:nvPr/>
        </p:nvSpPr>
        <p:spPr>
          <a:xfrm>
            <a:off x="9272124" y="2106865"/>
            <a:ext cx="1155289" cy="6145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>
                <a:solidFill>
                  <a:srgbClr val="0400FF"/>
                </a:solidFill>
                <a:ea typeface="+mn-lt"/>
                <a:cs typeface="+mn-lt"/>
              </a:rPr>
              <a:t>13</a:t>
            </a:r>
            <a:r>
              <a:rPr lang="ru-RU" b="1">
                <a:solidFill>
                  <a:schemeClr val="tx1"/>
                </a:solidFill>
                <a:cs typeface="Calibri"/>
              </a:rPr>
              <a:t> ↔</a:t>
            </a: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ru-RU" b="1">
                <a:solidFill>
                  <a:schemeClr val="tx1"/>
                </a:solidFill>
                <a:ea typeface="+mn-lt"/>
                <a:cs typeface="+mn-lt"/>
              </a:rPr>
              <a:t>14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75C9854B-A4C1-43C4-A0A3-49AE61B25DD3}"/>
              </a:ext>
            </a:extLst>
          </p:cNvPr>
          <p:cNvSpPr/>
          <p:nvPr/>
        </p:nvSpPr>
        <p:spPr>
          <a:xfrm>
            <a:off x="7957060" y="2106865"/>
            <a:ext cx="1155289" cy="6145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>
                <a:solidFill>
                  <a:srgbClr val="0400FF"/>
                </a:solidFill>
                <a:ea typeface="+mn-lt"/>
                <a:cs typeface="+mn-lt"/>
              </a:rPr>
              <a:t>11</a:t>
            </a:r>
            <a:r>
              <a:rPr lang="ru-RU" b="1">
                <a:solidFill>
                  <a:schemeClr val="tx1"/>
                </a:solidFill>
                <a:cs typeface="Calibri"/>
              </a:rPr>
              <a:t> ↔</a:t>
            </a: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 1</a:t>
            </a:r>
            <a:r>
              <a:rPr lang="ru-RU" b="1">
                <a:solidFill>
                  <a:schemeClr val="tx1"/>
                </a:solidFill>
                <a:ea typeface="+mn-lt"/>
                <a:cs typeface="+mn-lt"/>
              </a:rPr>
              <a:t>2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DD370AB6-8AA2-4F39-B971-7B0F345F7AA1}"/>
              </a:ext>
            </a:extLst>
          </p:cNvPr>
          <p:cNvSpPr/>
          <p:nvPr/>
        </p:nvSpPr>
        <p:spPr>
          <a:xfrm>
            <a:off x="5265479" y="2106865"/>
            <a:ext cx="1204450" cy="6145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7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 ↔</a:t>
            </a:r>
            <a:r>
              <a:rPr lang="ru-RU" sz="2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8</a:t>
            </a:r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095F81BD-C8B8-4DC5-9452-674BE5518A40}"/>
              </a:ext>
            </a:extLst>
          </p:cNvPr>
          <p:cNvSpPr/>
          <p:nvPr/>
        </p:nvSpPr>
        <p:spPr>
          <a:xfrm>
            <a:off x="6617415" y="2106864"/>
            <a:ext cx="1204450" cy="6145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9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 ↔</a:t>
            </a:r>
            <a:r>
              <a:rPr lang="ru-RU" sz="2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10</a:t>
            </a:r>
            <a:endParaRPr lang="ru-RU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5D31E2FA-3510-4285-AB8F-FCD259FC041B}"/>
              </a:ext>
            </a:extLst>
          </p:cNvPr>
          <p:cNvSpPr/>
          <p:nvPr/>
        </p:nvSpPr>
        <p:spPr>
          <a:xfrm>
            <a:off x="3938125" y="2106867"/>
            <a:ext cx="1204450" cy="6145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5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 ↔</a:t>
            </a:r>
            <a:r>
              <a:rPr lang="ru-RU" sz="2000" b="1">
                <a:solidFill>
                  <a:srgbClr val="C4272A"/>
                </a:solidFill>
                <a:ea typeface="+mn-lt"/>
                <a:cs typeface="+mn-lt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6</a:t>
            </a:r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A55619F1-A726-490B-92E2-10A48961E46C}"/>
              </a:ext>
            </a:extLst>
          </p:cNvPr>
          <p:cNvSpPr/>
          <p:nvPr/>
        </p:nvSpPr>
        <p:spPr>
          <a:xfrm>
            <a:off x="2647641" y="2106867"/>
            <a:ext cx="1155289" cy="6145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3</a:t>
            </a:r>
            <a:r>
              <a:rPr lang="ru-RU" sz="2000" b="1">
                <a:solidFill>
                  <a:srgbClr val="0400FF"/>
                </a:solidFill>
                <a:cs typeface="Calibri"/>
              </a:rPr>
              <a:t> 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↔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 4</a:t>
            </a:r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39E28CC-102E-491E-82AD-F781E986FD79}"/>
              </a:ext>
            </a:extLst>
          </p:cNvPr>
          <p:cNvSpPr/>
          <p:nvPr/>
        </p:nvSpPr>
        <p:spPr>
          <a:xfrm>
            <a:off x="1369448" y="2106868"/>
            <a:ext cx="1155289" cy="6145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cs typeface="Calibri"/>
              </a:rPr>
              <a:t>1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 ↔</a:t>
            </a:r>
            <a:r>
              <a:rPr lang="ru-RU" sz="2000">
                <a:solidFill>
                  <a:schemeClr val="tx1"/>
                </a:solidFill>
                <a:cs typeface="Calibri"/>
              </a:rPr>
              <a:t> 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2</a:t>
            </a:r>
            <a:endParaRPr lang="ru-RU" sz="2000" b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41B0E-A069-43B4-B862-9FE1C2D4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393" y="365125"/>
            <a:ext cx="6226278" cy="1350143"/>
          </a:xfrm>
        </p:spPr>
        <p:txBody>
          <a:bodyPr/>
          <a:lstStyle/>
          <a:p>
            <a:pPr algn="ctr"/>
            <a:r>
              <a:rPr lang="en-US" err="1">
                <a:latin typeface="Cambria"/>
                <a:ea typeface="+mj-lt"/>
                <a:cs typeface="+mj-lt"/>
              </a:rPr>
              <a:t>Дерево</a:t>
            </a:r>
            <a:r>
              <a:rPr lang="en-US">
                <a:latin typeface="Cambria"/>
                <a:ea typeface="+mj-lt"/>
                <a:cs typeface="+mj-lt"/>
              </a:rPr>
              <a:t> </a:t>
            </a:r>
            <a:r>
              <a:rPr lang="en-US" err="1">
                <a:latin typeface="Cambria"/>
                <a:ea typeface="+mj-lt"/>
                <a:cs typeface="+mj-lt"/>
              </a:rPr>
              <a:t>этапов</a:t>
            </a:r>
            <a:r>
              <a:rPr lang="en-US">
                <a:latin typeface="Cambria"/>
                <a:ea typeface="+mj-lt"/>
                <a:cs typeface="+mj-lt"/>
              </a:rPr>
              <a:t> </a:t>
            </a:r>
            <a:r>
              <a:rPr lang="en-US" err="1">
                <a:latin typeface="Cambria"/>
                <a:ea typeface="+mj-lt"/>
                <a:cs typeface="+mj-lt"/>
              </a:rPr>
              <a:t>игр</a:t>
            </a:r>
            <a:endParaRPr lang="ru-RU">
              <a:latin typeface="Cambria"/>
              <a:ea typeface="Cambria"/>
              <a:cs typeface="Calibri Light" panose="020F0302020204030204"/>
            </a:endParaRPr>
          </a:p>
        </p:txBody>
      </p:sp>
      <p:sp>
        <p:nvSpPr>
          <p:cNvPr id="225" name="Стрелка: вправо 224">
            <a:extLst>
              <a:ext uri="{FF2B5EF4-FFF2-40B4-BE49-F238E27FC236}">
                <a16:creationId xmlns:a16="http://schemas.microsoft.com/office/drawing/2014/main" id="{BFAF81D8-60EF-45B8-92DB-0E1B36B25BE7}"/>
              </a:ext>
            </a:extLst>
          </p:cNvPr>
          <p:cNvSpPr/>
          <p:nvPr/>
        </p:nvSpPr>
        <p:spPr>
          <a:xfrm>
            <a:off x="152965" y="2072097"/>
            <a:ext cx="1155289" cy="77428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>
                <a:solidFill>
                  <a:schemeClr val="tx1"/>
                </a:solidFill>
                <a:cs typeface="Calibri"/>
              </a:rPr>
              <a:t>1 этап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6AC68979-EEE0-45B5-AA78-5D75D0758075}"/>
              </a:ext>
            </a:extLst>
          </p:cNvPr>
          <p:cNvSpPr/>
          <p:nvPr/>
        </p:nvSpPr>
        <p:spPr>
          <a:xfrm>
            <a:off x="152964" y="3177466"/>
            <a:ext cx="1573159" cy="77428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>
                <a:solidFill>
                  <a:schemeClr val="tx1"/>
                </a:solidFill>
                <a:cs typeface="Calibri"/>
              </a:rPr>
              <a:t>2 этап</a:t>
            </a: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363D15AE-F575-4104-AD89-6A2187A4E8CF}"/>
              </a:ext>
            </a:extLst>
          </p:cNvPr>
          <p:cNvSpPr/>
          <p:nvPr/>
        </p:nvSpPr>
        <p:spPr>
          <a:xfrm>
            <a:off x="1861061" y="3151545"/>
            <a:ext cx="1782094" cy="7374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latin typeface="Calibri"/>
                <a:cs typeface="Calibri"/>
              </a:rPr>
              <a:t>1</a:t>
            </a:r>
            <a:r>
              <a:rPr lang="ru-RU" sz="2000" b="1">
                <a:solidFill>
                  <a:srgbClr val="0400FF"/>
                </a:solidFill>
                <a:latin typeface="Calibri"/>
                <a:ea typeface="+mn-lt"/>
                <a:cs typeface="+mn-lt"/>
              </a:rPr>
              <a:t> ǁ 2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↔</a:t>
            </a:r>
            <a:r>
              <a:rPr lang="ru-RU" sz="2000">
                <a:solidFill>
                  <a:srgbClr val="00B0F0"/>
                </a:solidFill>
                <a:cs typeface="Calibri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3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 ǁ 4</a:t>
            </a: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02DA5DB0-01A4-4BEB-9C4E-131E313DE355}"/>
              </a:ext>
            </a:extLst>
          </p:cNvPr>
          <p:cNvSpPr/>
          <p:nvPr/>
        </p:nvSpPr>
        <p:spPr>
          <a:xfrm>
            <a:off x="4392866" y="3176124"/>
            <a:ext cx="1708353" cy="7128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cs typeface="Calibri"/>
              </a:rPr>
              <a:t>5</a:t>
            </a:r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 ǁ 6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 ↔</a:t>
            </a:r>
            <a:r>
              <a:rPr lang="ru-RU" sz="2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7 ǁ 8</a:t>
            </a: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9D35B322-7EF0-4740-A4A4-51C22AA03224}"/>
              </a:ext>
            </a:extLst>
          </p:cNvPr>
          <p:cNvSpPr/>
          <p:nvPr/>
        </p:nvSpPr>
        <p:spPr>
          <a:xfrm>
            <a:off x="6838641" y="3176124"/>
            <a:ext cx="2089352" cy="7128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cs typeface="Calibri"/>
              </a:rPr>
              <a:t>9</a:t>
            </a:r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 ǁ 10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↔</a:t>
            </a:r>
            <a:r>
              <a:rPr lang="ru-RU" sz="2000">
                <a:solidFill>
                  <a:schemeClr val="tx1"/>
                </a:solidFill>
                <a:cs typeface="Calibri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11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 ǁ 12</a:t>
            </a:r>
            <a:endParaRPr lang="ru-RU" sz="2000" b="1">
              <a:solidFill>
                <a:schemeClr val="tx1"/>
              </a:solidFill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9F14990D-D23F-4357-9150-D897617C3535}"/>
              </a:ext>
            </a:extLst>
          </p:cNvPr>
          <p:cNvSpPr/>
          <p:nvPr/>
        </p:nvSpPr>
        <p:spPr>
          <a:xfrm>
            <a:off x="9358156" y="3176124"/>
            <a:ext cx="2236837" cy="7128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cs typeface="Calibri"/>
              </a:rPr>
              <a:t>13</a:t>
            </a:r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 ǁ 14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↔</a:t>
            </a:r>
            <a:r>
              <a:rPr lang="ru-RU" sz="2000">
                <a:solidFill>
                  <a:schemeClr val="tx1"/>
                </a:solidFill>
                <a:cs typeface="Calibri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15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 ǁ 16</a:t>
            </a:r>
            <a:endParaRPr lang="ru-RU" sz="2000" b="1">
              <a:solidFill>
                <a:schemeClr val="tx1"/>
              </a:solidFill>
            </a:endParaRPr>
          </a:p>
        </p:txBody>
      </p: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C54824D9-7166-4391-9E59-31E2EAB793C4}"/>
              </a:ext>
            </a:extLst>
          </p:cNvPr>
          <p:cNvSpPr/>
          <p:nvPr/>
        </p:nvSpPr>
        <p:spPr>
          <a:xfrm>
            <a:off x="152963" y="4329114"/>
            <a:ext cx="2021377" cy="80251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>
                <a:solidFill>
                  <a:schemeClr val="tx1"/>
                </a:solidFill>
                <a:cs typeface="Calibri"/>
              </a:rPr>
              <a:t>полуфинал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47" name="Стрелка: вправо 46">
            <a:extLst>
              <a:ext uri="{FF2B5EF4-FFF2-40B4-BE49-F238E27FC236}">
                <a16:creationId xmlns:a16="http://schemas.microsoft.com/office/drawing/2014/main" id="{60CC6D18-42FC-4EF0-B025-F504C899975A}"/>
              </a:ext>
            </a:extLst>
          </p:cNvPr>
          <p:cNvSpPr/>
          <p:nvPr/>
        </p:nvSpPr>
        <p:spPr>
          <a:xfrm>
            <a:off x="152963" y="5421436"/>
            <a:ext cx="2596140" cy="86836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>
                <a:solidFill>
                  <a:schemeClr val="tx1"/>
                </a:solidFill>
                <a:cs typeface="Calibri"/>
              </a:rPr>
              <a:t>финал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51975327-2F47-4E2D-8B04-DB9B1E8BDC9E}"/>
              </a:ext>
            </a:extLst>
          </p:cNvPr>
          <p:cNvSpPr/>
          <p:nvPr/>
        </p:nvSpPr>
        <p:spPr>
          <a:xfrm>
            <a:off x="2831996" y="4355995"/>
            <a:ext cx="3195482" cy="7374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cs typeface="Calibri"/>
              </a:rPr>
              <a:t>1</a:t>
            </a:r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 ǁ 2</a:t>
            </a:r>
            <a:r>
              <a:rPr lang="ru-RU" sz="2000">
                <a:solidFill>
                  <a:srgbClr val="0400FF"/>
                </a:solidFill>
                <a:ea typeface="+mn-lt"/>
                <a:cs typeface="+mn-lt"/>
              </a:rPr>
              <a:t> </a:t>
            </a:r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ǁ 3 ǁ 4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↔</a:t>
            </a:r>
            <a:r>
              <a:rPr lang="ru-RU" sz="2000">
                <a:solidFill>
                  <a:schemeClr val="tx1"/>
                </a:solidFill>
                <a:cs typeface="Calibri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5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 ǁ 6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ǁ 7 ǁ 8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9D1DA2D8-7AFA-4779-A314-4575C2FFD4ED}"/>
              </a:ext>
            </a:extLst>
          </p:cNvPr>
          <p:cNvSpPr/>
          <p:nvPr/>
        </p:nvSpPr>
        <p:spPr>
          <a:xfrm>
            <a:off x="6838639" y="4355994"/>
            <a:ext cx="4080385" cy="7374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cs typeface="Calibri"/>
              </a:rPr>
              <a:t>9</a:t>
            </a:r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 ǁ 10</a:t>
            </a:r>
            <a:r>
              <a:rPr lang="ru-RU" sz="2000">
                <a:solidFill>
                  <a:srgbClr val="0400FF"/>
                </a:solidFill>
                <a:ea typeface="+mn-lt"/>
                <a:cs typeface="+mn-lt"/>
              </a:rPr>
              <a:t> </a:t>
            </a:r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ǁ 11 ǁ 12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↔</a:t>
            </a:r>
            <a:r>
              <a:rPr lang="ru-RU" sz="2000">
                <a:solidFill>
                  <a:schemeClr val="tx1"/>
                </a:solidFill>
                <a:cs typeface="Calibri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13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 ǁ 14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ǁ 15 ǁ 16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EEC0CC2F-B1FE-412D-993B-83CAA3E9AB69}"/>
              </a:ext>
            </a:extLst>
          </p:cNvPr>
          <p:cNvSpPr/>
          <p:nvPr/>
        </p:nvSpPr>
        <p:spPr>
          <a:xfrm>
            <a:off x="3335896" y="5560445"/>
            <a:ext cx="7017772" cy="7374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1</a:t>
            </a:r>
            <a:r>
              <a:rPr lang="ru-RU" sz="2000" b="1">
                <a:solidFill>
                  <a:srgbClr val="0400FF"/>
                </a:solidFill>
                <a:cs typeface="Calibri"/>
              </a:rPr>
              <a:t> </a:t>
            </a:r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ǁ 2</a:t>
            </a:r>
            <a:r>
              <a:rPr lang="ru-RU" sz="2000">
                <a:solidFill>
                  <a:srgbClr val="0400FF"/>
                </a:solidFill>
                <a:ea typeface="+mn-lt"/>
                <a:cs typeface="+mn-lt"/>
              </a:rPr>
              <a:t> </a:t>
            </a:r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ǁ 3 ǁ 4 ǁ 5 ǁ 6 ǁ 7 ǁ 8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↔</a:t>
            </a:r>
            <a:r>
              <a:rPr lang="ru-RU" sz="2000">
                <a:solidFill>
                  <a:schemeClr val="tx1"/>
                </a:solidFill>
                <a:cs typeface="Calibri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9 ǁ 10</a:t>
            </a:r>
            <a:r>
              <a:rPr lang="ru-RU" sz="2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ǁ 11 ǁ 12 ǁ 13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 ǁ 14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ǁ 15 ǁ 16</a:t>
            </a:r>
            <a:endParaRPr lang="ru-RU" sz="20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205F2212-BEAF-4AF4-87FA-48484740BE68}"/>
              </a:ext>
            </a:extLst>
          </p:cNvPr>
          <p:cNvCxnSpPr/>
          <p:nvPr/>
        </p:nvCxnSpPr>
        <p:spPr>
          <a:xfrm>
            <a:off x="2086897" y="2750574"/>
            <a:ext cx="176981" cy="385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3EBECBF-1CB0-4671-9B60-F5E82A9193F9}"/>
              </a:ext>
            </a:extLst>
          </p:cNvPr>
          <p:cNvCxnSpPr>
            <a:cxnSpLocks/>
          </p:cNvCxnSpPr>
          <p:nvPr/>
        </p:nvCxnSpPr>
        <p:spPr>
          <a:xfrm>
            <a:off x="4606412" y="2775154"/>
            <a:ext cx="176981" cy="385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4F93019-9414-4EFE-A4B8-3F8189880C23}"/>
              </a:ext>
            </a:extLst>
          </p:cNvPr>
          <p:cNvCxnSpPr>
            <a:cxnSpLocks/>
          </p:cNvCxnSpPr>
          <p:nvPr/>
        </p:nvCxnSpPr>
        <p:spPr>
          <a:xfrm>
            <a:off x="7138219" y="2750573"/>
            <a:ext cx="176981" cy="385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8F15DBBB-7316-4048-8A65-F8815BA845DF}"/>
              </a:ext>
            </a:extLst>
          </p:cNvPr>
          <p:cNvCxnSpPr>
            <a:cxnSpLocks/>
          </p:cNvCxnSpPr>
          <p:nvPr/>
        </p:nvCxnSpPr>
        <p:spPr>
          <a:xfrm>
            <a:off x="9670025" y="2775154"/>
            <a:ext cx="176981" cy="385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F27DEB14-2CC3-4B54-89C1-DFC3E2BF57C6}"/>
              </a:ext>
            </a:extLst>
          </p:cNvPr>
          <p:cNvCxnSpPr>
            <a:cxnSpLocks/>
          </p:cNvCxnSpPr>
          <p:nvPr/>
        </p:nvCxnSpPr>
        <p:spPr>
          <a:xfrm flipH="1">
            <a:off x="11039166" y="2750573"/>
            <a:ext cx="142568" cy="385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C2AB7A30-BA00-4FD3-B9AF-1FEFEE8CA217}"/>
              </a:ext>
            </a:extLst>
          </p:cNvPr>
          <p:cNvCxnSpPr>
            <a:cxnSpLocks/>
          </p:cNvCxnSpPr>
          <p:nvPr/>
        </p:nvCxnSpPr>
        <p:spPr>
          <a:xfrm flipH="1">
            <a:off x="8458198" y="2775153"/>
            <a:ext cx="142568" cy="385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6F83BAF2-5F45-4CED-AC7F-3383D0BA420C}"/>
              </a:ext>
            </a:extLst>
          </p:cNvPr>
          <p:cNvCxnSpPr>
            <a:cxnSpLocks/>
          </p:cNvCxnSpPr>
          <p:nvPr/>
        </p:nvCxnSpPr>
        <p:spPr>
          <a:xfrm flipH="1">
            <a:off x="5791197" y="2775153"/>
            <a:ext cx="142568" cy="385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42BC6C1E-3114-4FFB-AAD6-50F3C3220299}"/>
              </a:ext>
            </a:extLst>
          </p:cNvPr>
          <p:cNvCxnSpPr>
            <a:cxnSpLocks/>
          </p:cNvCxnSpPr>
          <p:nvPr/>
        </p:nvCxnSpPr>
        <p:spPr>
          <a:xfrm flipH="1">
            <a:off x="3259391" y="2775153"/>
            <a:ext cx="142568" cy="385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7B6E408-B285-4027-BA70-7B553EBC9F3B}"/>
              </a:ext>
            </a:extLst>
          </p:cNvPr>
          <p:cNvCxnSpPr>
            <a:cxnSpLocks/>
          </p:cNvCxnSpPr>
          <p:nvPr/>
        </p:nvCxnSpPr>
        <p:spPr>
          <a:xfrm>
            <a:off x="3254477" y="3918153"/>
            <a:ext cx="176981" cy="385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20BBB27C-4D38-4344-8A70-BE5D581D0BFC}"/>
              </a:ext>
            </a:extLst>
          </p:cNvPr>
          <p:cNvCxnSpPr>
            <a:cxnSpLocks/>
          </p:cNvCxnSpPr>
          <p:nvPr/>
        </p:nvCxnSpPr>
        <p:spPr>
          <a:xfrm flipH="1">
            <a:off x="5078357" y="3844411"/>
            <a:ext cx="216309" cy="45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39B2A1D7-AE0B-4AA6-984C-075E9C0F5395}"/>
              </a:ext>
            </a:extLst>
          </p:cNvPr>
          <p:cNvCxnSpPr>
            <a:cxnSpLocks/>
          </p:cNvCxnSpPr>
          <p:nvPr/>
        </p:nvCxnSpPr>
        <p:spPr>
          <a:xfrm flipH="1">
            <a:off x="9957614" y="3881281"/>
            <a:ext cx="216309" cy="45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1D03023A-A46A-4DCE-9373-776919ED64E6}"/>
              </a:ext>
            </a:extLst>
          </p:cNvPr>
          <p:cNvCxnSpPr>
            <a:cxnSpLocks/>
          </p:cNvCxnSpPr>
          <p:nvPr/>
        </p:nvCxnSpPr>
        <p:spPr>
          <a:xfrm>
            <a:off x="7678992" y="3893572"/>
            <a:ext cx="226142" cy="44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85DB2B-2144-4061-AEA9-BFB701628C13}"/>
              </a:ext>
            </a:extLst>
          </p:cNvPr>
          <p:cNvCxnSpPr>
            <a:cxnSpLocks/>
          </p:cNvCxnSpPr>
          <p:nvPr/>
        </p:nvCxnSpPr>
        <p:spPr>
          <a:xfrm>
            <a:off x="4741604" y="5122604"/>
            <a:ext cx="226142" cy="44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5AA97D4B-231E-4840-8D56-A46996753043}"/>
              </a:ext>
            </a:extLst>
          </p:cNvPr>
          <p:cNvCxnSpPr>
            <a:cxnSpLocks/>
          </p:cNvCxnSpPr>
          <p:nvPr/>
        </p:nvCxnSpPr>
        <p:spPr>
          <a:xfrm flipH="1">
            <a:off x="8114065" y="5073441"/>
            <a:ext cx="216309" cy="45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емиугольник 5">
            <a:extLst>
              <a:ext uri="{FF2B5EF4-FFF2-40B4-BE49-F238E27FC236}">
                <a16:creationId xmlns:a16="http://schemas.microsoft.com/office/drawing/2014/main" id="{D298BB99-0680-4ADE-879E-476FF3E3C9CD}"/>
              </a:ext>
            </a:extLst>
          </p:cNvPr>
          <p:cNvSpPr/>
          <p:nvPr/>
        </p:nvSpPr>
        <p:spPr>
          <a:xfrm>
            <a:off x="11488992" y="6228735"/>
            <a:ext cx="651387" cy="565354"/>
          </a:xfrm>
          <a:prstGeom prst="heptagon">
            <a:avLst/>
          </a:prstGeom>
          <a:solidFill>
            <a:schemeClr val="bg1"/>
          </a:solidFill>
          <a:ln w="28575">
            <a:solidFill>
              <a:srgbClr val="0019F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>
                <a:solidFill>
                  <a:schemeClr val="tx1"/>
                </a:solidFill>
                <a:cs typeface="Calibri"/>
              </a:rPr>
              <a:t>2</a:t>
            </a:r>
            <a:endParaRPr lang="ru-RU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06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A7C7A4C-91A2-4C75-BBA9-BCBE9174F81A}"/>
              </a:ext>
            </a:extLst>
          </p:cNvPr>
          <p:cNvSpPr/>
          <p:nvPr/>
        </p:nvSpPr>
        <p:spPr>
          <a:xfrm>
            <a:off x="8818669" y="1933180"/>
            <a:ext cx="1957062" cy="263839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5D19D0B4-791C-4D7F-8031-7C17F308F15C}"/>
              </a:ext>
            </a:extLst>
          </p:cNvPr>
          <p:cNvSpPr/>
          <p:nvPr/>
        </p:nvSpPr>
        <p:spPr>
          <a:xfrm>
            <a:off x="598231" y="3289811"/>
            <a:ext cx="2261415" cy="185583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latin typeface="Calibri"/>
              </a:rPr>
              <a:t>(20+55+77+15+90+35+45+50+80+30+25+10+76+63+29+59)</a:t>
            </a:r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D5D0CDAD-7DA7-4725-B2A0-6426731D0ABE}"/>
              </a:ext>
            </a:extLst>
          </p:cNvPr>
          <p:cNvSpPr/>
          <p:nvPr/>
        </p:nvSpPr>
        <p:spPr>
          <a:xfrm>
            <a:off x="603816" y="1852065"/>
            <a:ext cx="1966448" cy="90948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8CF8B-A83C-41B4-9C8D-0FDDC0BF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651" y="328254"/>
            <a:ext cx="10036277" cy="1350143"/>
          </a:xfrm>
        </p:spPr>
        <p:txBody>
          <a:bodyPr>
            <a:normAutofit/>
          </a:bodyPr>
          <a:lstStyle/>
          <a:p>
            <a:r>
              <a:rPr lang="en-US">
                <a:latin typeface="Cambria"/>
                <a:ea typeface="+mj-lt"/>
                <a:cs typeface="+mj-lt"/>
              </a:rPr>
              <a:t>Вероятность прохождения этапов игр</a:t>
            </a:r>
            <a:endParaRPr lang="ru-RU">
              <a:latin typeface="Cambria"/>
              <a:ea typeface="Cambria"/>
              <a:cs typeface="Calibri Light" panose="020F0302020204030204"/>
            </a:endParaRPr>
          </a:p>
        </p:txBody>
      </p:sp>
      <p:sp>
        <p:nvSpPr>
          <p:cNvPr id="5" name="Семиугольник 4">
            <a:extLst>
              <a:ext uri="{FF2B5EF4-FFF2-40B4-BE49-F238E27FC236}">
                <a16:creationId xmlns:a16="http://schemas.microsoft.com/office/drawing/2014/main" id="{B86D9CAE-D188-4B94-A5C0-80A770E45F2F}"/>
              </a:ext>
            </a:extLst>
          </p:cNvPr>
          <p:cNvSpPr/>
          <p:nvPr/>
        </p:nvSpPr>
        <p:spPr>
          <a:xfrm>
            <a:off x="11488992" y="6204154"/>
            <a:ext cx="651387" cy="565354"/>
          </a:xfrm>
          <a:prstGeom prst="heptagon">
            <a:avLst/>
          </a:prstGeom>
          <a:solidFill>
            <a:schemeClr val="bg1"/>
          </a:solidFill>
          <a:ln w="28575">
            <a:solidFill>
              <a:srgbClr val="0019F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>
                <a:solidFill>
                  <a:schemeClr val="tx1"/>
                </a:solidFill>
                <a:cs typeface="Calibri"/>
              </a:rPr>
              <a:t>3</a:t>
            </a:r>
            <a:endParaRPr lang="ru-RU" sz="2400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A2221A-06E4-4C4F-AC0F-4F65BE1F40E6}"/>
              </a:ext>
            </a:extLst>
          </p:cNvPr>
          <p:cNvSpPr txBox="1"/>
          <p:nvPr/>
        </p:nvSpPr>
        <p:spPr>
          <a:xfrm>
            <a:off x="650941" y="1851815"/>
            <a:ext cx="23990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формула (2этап)</a:t>
            </a:r>
          </a:p>
          <a:p>
            <a:r>
              <a:rPr lang="ru-RU">
                <a:ea typeface="+mn-lt"/>
                <a:cs typeface="+mn-lt"/>
              </a:rPr>
              <a:t>= 20/(20+55)</a:t>
            </a:r>
            <a:endParaRPr lang="en-US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=0,27</a:t>
            </a:r>
            <a:endParaRPr lang="en-US">
              <a:cs typeface="Calibri" panose="020F050202020403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71726-5713-4EAD-9CE7-693C68EB28B6}"/>
              </a:ext>
            </a:extLst>
          </p:cNvPr>
          <p:cNvSpPr txBox="1"/>
          <p:nvPr/>
        </p:nvSpPr>
        <p:spPr>
          <a:xfrm>
            <a:off x="607142" y="3335592"/>
            <a:ext cx="2608005" cy="203132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Формула</a:t>
            </a:r>
            <a:endParaRPr lang="ru-RU"/>
          </a:p>
          <a:p>
            <a:r>
              <a:rPr lang="ru-RU">
                <a:ea typeface="+mn-lt"/>
                <a:cs typeface="+mn-lt"/>
              </a:rPr>
              <a:t>(полуфинал)</a:t>
            </a:r>
            <a:endParaRPr lang="ru-RU"/>
          </a:p>
          <a:p>
            <a:r>
              <a:rPr lang="ru-RU">
                <a:ea typeface="+mn-lt"/>
                <a:cs typeface="+mn-lt"/>
              </a:rPr>
              <a:t>=0.27*(</a:t>
            </a:r>
          </a:p>
          <a:p>
            <a:r>
              <a:rPr lang="ru-RU">
                <a:ea typeface="+mn-lt"/>
                <a:cs typeface="+mn-lt"/>
              </a:rPr>
              <a:t>20/(20+77)*0.84+</a:t>
            </a:r>
          </a:p>
          <a:p>
            <a:r>
              <a:rPr lang="ru-RU">
                <a:ea typeface="+mn-lt"/>
                <a:cs typeface="+mn-lt"/>
              </a:rPr>
              <a:t>15/(15+77)*0.16</a:t>
            </a:r>
          </a:p>
          <a:p>
            <a:r>
              <a:rPr lang="ru-RU">
                <a:ea typeface="+mn-lt"/>
                <a:cs typeface="+mn-lt"/>
              </a:rPr>
              <a:t>)=0,07</a:t>
            </a:r>
            <a:endParaRPr lang="ru-RU">
              <a:cs typeface="Calibri" panose="020F0502020204030204"/>
            </a:endParaRPr>
          </a:p>
          <a:p>
            <a:endParaRPr lang="ru-RU" dirty="0">
              <a:cs typeface="Calibri" panose="020F0502020204030204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BE370E74-AAD7-491E-9713-0030641B7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00222"/>
              </p:ext>
            </p:extLst>
          </p:nvPr>
        </p:nvGraphicFramePr>
        <p:xfrm>
          <a:off x="3044295" y="1754689"/>
          <a:ext cx="5246972" cy="4272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495">
                  <a:extLst>
                    <a:ext uri="{9D8B030D-6E8A-4147-A177-3AD203B41FA5}">
                      <a16:colId xmlns:a16="http://schemas.microsoft.com/office/drawing/2014/main" val="1652929119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val="3462593943"/>
                    </a:ext>
                  </a:extLst>
                </a:gridCol>
                <a:gridCol w="887745">
                  <a:extLst>
                    <a:ext uri="{9D8B030D-6E8A-4147-A177-3AD203B41FA5}">
                      <a16:colId xmlns:a16="http://schemas.microsoft.com/office/drawing/2014/main" val="2389015186"/>
                    </a:ext>
                  </a:extLst>
                </a:gridCol>
                <a:gridCol w="900995">
                  <a:extLst>
                    <a:ext uri="{9D8B030D-6E8A-4147-A177-3AD203B41FA5}">
                      <a16:colId xmlns:a16="http://schemas.microsoft.com/office/drawing/2014/main" val="2888763679"/>
                    </a:ext>
                  </a:extLst>
                </a:gridCol>
                <a:gridCol w="940745">
                  <a:extLst>
                    <a:ext uri="{9D8B030D-6E8A-4147-A177-3AD203B41FA5}">
                      <a16:colId xmlns:a16="http://schemas.microsoft.com/office/drawing/2014/main" val="190317957"/>
                    </a:ext>
                  </a:extLst>
                </a:gridCol>
                <a:gridCol w="1006995">
                  <a:extLst>
                    <a:ext uri="{9D8B030D-6E8A-4147-A177-3AD203B41FA5}">
                      <a16:colId xmlns:a16="http://schemas.microsoft.com/office/drawing/2014/main" val="3766281382"/>
                    </a:ext>
                  </a:extLst>
                </a:gridCol>
              </a:tblGrid>
              <a:tr h="5175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№ команды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Оценка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(2 этап)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(полуфинал)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(финал)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выигрыша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213842012"/>
                  </a:ext>
                </a:extLst>
              </a:tr>
              <a:tr h="2407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0,005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85155991"/>
                  </a:ext>
                </a:extLst>
              </a:tr>
              <a:tr h="2286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0,73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0,078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57054616"/>
                  </a:ext>
                </a:extLst>
              </a:tr>
              <a:tr h="2407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77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0,84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0,54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0,164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06299801"/>
                  </a:ext>
                </a:extLst>
              </a:tr>
              <a:tr h="2286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0,002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900209562"/>
                  </a:ext>
                </a:extLst>
              </a:tr>
              <a:tr h="2407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90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0,72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0,47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0,168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9631051"/>
                  </a:ext>
                </a:extLst>
              </a:tr>
              <a:tr h="2407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0,017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878497978"/>
                  </a:ext>
                </a:extLst>
              </a:tr>
              <a:tr h="2286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45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0,47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38311844"/>
                  </a:ext>
                </a:extLst>
              </a:tr>
              <a:tr h="2407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0,53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0,046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58860837"/>
                  </a:ext>
                </a:extLst>
              </a:tr>
              <a:tr h="2286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80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0,73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0,58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0,33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0,181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616281456"/>
                  </a:ext>
                </a:extLst>
              </a:tr>
              <a:tr h="2407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0,018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27763600"/>
                  </a:ext>
                </a:extLst>
              </a:tr>
              <a:tr h="2286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0,71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0,018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04005231"/>
                  </a:ext>
                </a:extLst>
              </a:tr>
              <a:tr h="2286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0,001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852996922"/>
                  </a:ext>
                </a:extLst>
              </a:tr>
              <a:tr h="2407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76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0,55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0,34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0,108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34191724"/>
                  </a:ext>
                </a:extLst>
              </a:tr>
              <a:tr h="2286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63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0,45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0,071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37477275"/>
                  </a:ext>
                </a:extLst>
              </a:tr>
              <a:tr h="2407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0,33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0,012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02059466"/>
                  </a:ext>
                </a:extLst>
              </a:tr>
              <a:tr h="2286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0,67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0,31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0,079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92558368"/>
                  </a:ext>
                </a:extLst>
              </a:tr>
            </a:tbl>
          </a:graphicData>
        </a:graphic>
      </p:graphicFrame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BCC1D71-5933-4E81-BF49-044252B00C4A}"/>
              </a:ext>
            </a:extLst>
          </p:cNvPr>
          <p:cNvCxnSpPr>
            <a:cxnSpLocks/>
          </p:cNvCxnSpPr>
          <p:nvPr/>
        </p:nvCxnSpPr>
        <p:spPr>
          <a:xfrm>
            <a:off x="2573258" y="2215943"/>
            <a:ext cx="2241306" cy="143235"/>
          </a:xfrm>
          <a:prstGeom prst="straightConnector1">
            <a:avLst/>
          </a:prstGeom>
          <a:ln w="28575">
            <a:solidFill>
              <a:srgbClr val="04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41F66B6-742D-4559-BA03-568562EE9473}"/>
              </a:ext>
            </a:extLst>
          </p:cNvPr>
          <p:cNvCxnSpPr>
            <a:cxnSpLocks/>
          </p:cNvCxnSpPr>
          <p:nvPr/>
        </p:nvCxnSpPr>
        <p:spPr>
          <a:xfrm flipV="1">
            <a:off x="2881184" y="2405210"/>
            <a:ext cx="2758170" cy="1408474"/>
          </a:xfrm>
          <a:prstGeom prst="straightConnector1">
            <a:avLst/>
          </a:prstGeom>
          <a:ln w="28575">
            <a:solidFill>
              <a:srgbClr val="04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009DEC-0E34-4822-B2FF-81C2B19178AC}"/>
              </a:ext>
            </a:extLst>
          </p:cNvPr>
          <p:cNvSpPr txBox="1"/>
          <p:nvPr/>
        </p:nvSpPr>
        <p:spPr>
          <a:xfrm>
            <a:off x="8866238" y="2032817"/>
            <a:ext cx="2608005" cy="2862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Формула(финал)</a:t>
            </a:r>
            <a:endParaRPr lang="ru-RU"/>
          </a:p>
          <a:p>
            <a:r>
              <a:rPr lang="ru-RU">
                <a:ea typeface="+mn-lt"/>
                <a:cs typeface="+mn-lt"/>
              </a:rPr>
              <a:t>=0.07*(</a:t>
            </a:r>
          </a:p>
          <a:p>
            <a:r>
              <a:rPr lang="ru-RU">
                <a:ea typeface="+mn-lt"/>
                <a:cs typeface="+mn-lt"/>
              </a:rPr>
              <a:t>20/(20+77)*0.54+</a:t>
            </a:r>
          </a:p>
          <a:p>
            <a:r>
              <a:rPr lang="ru-RU">
                <a:ea typeface="+mn-lt"/>
                <a:cs typeface="+mn-lt"/>
              </a:rPr>
              <a:t>15/(77+15)*0.04+</a:t>
            </a:r>
          </a:p>
          <a:p>
            <a:r>
              <a:rPr lang="ru-RU">
                <a:ea typeface="+mn-lt"/>
                <a:cs typeface="+mn-lt"/>
              </a:rPr>
              <a:t>90/(90+35)*0,47+</a:t>
            </a:r>
            <a:endParaRPr lang="ru-RU" dirty="0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35/(90+35)*0,12+</a:t>
            </a:r>
            <a:endParaRPr lang="ru-RU" dirty="0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45/(45+50)*0,19+</a:t>
            </a:r>
            <a:endParaRPr lang="ru-RU" dirty="0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50/(45+50)*0,22</a:t>
            </a:r>
            <a:endParaRPr lang="ru-RU" dirty="0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)=0,02</a:t>
            </a:r>
            <a:endParaRPr lang="ru-RU">
              <a:cs typeface="Calibri" panose="020F0502020204030204"/>
            </a:endParaRPr>
          </a:p>
          <a:p>
            <a:endParaRPr lang="ru-RU" dirty="0">
              <a:cs typeface="Calibri" panose="020F0502020204030204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FA8ACD5-AA9E-4C8A-B31B-6E930915AF16}"/>
              </a:ext>
            </a:extLst>
          </p:cNvPr>
          <p:cNvCxnSpPr>
            <a:cxnSpLocks/>
          </p:cNvCxnSpPr>
          <p:nvPr/>
        </p:nvCxnSpPr>
        <p:spPr>
          <a:xfrm flipH="1" flipV="1">
            <a:off x="7063691" y="2408338"/>
            <a:ext cx="1740759" cy="262345"/>
          </a:xfrm>
          <a:prstGeom prst="straightConnector1">
            <a:avLst/>
          </a:prstGeom>
          <a:ln w="28575">
            <a:solidFill>
              <a:srgbClr val="04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1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21C5CA0D-CB9D-40F7-BAF6-6C849A9340DE}"/>
              </a:ext>
            </a:extLst>
          </p:cNvPr>
          <p:cNvSpPr/>
          <p:nvPr/>
        </p:nvSpPr>
        <p:spPr>
          <a:xfrm>
            <a:off x="9890320" y="3262649"/>
            <a:ext cx="1622320" cy="7988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B5DA42ED-5628-48ED-A2A8-85FE3F96DE7E}"/>
              </a:ext>
            </a:extLst>
          </p:cNvPr>
          <p:cNvSpPr/>
          <p:nvPr/>
        </p:nvSpPr>
        <p:spPr>
          <a:xfrm>
            <a:off x="9890321" y="2144231"/>
            <a:ext cx="1622320" cy="7988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59ACCFD-FB86-488E-B779-BD12158628AB}"/>
              </a:ext>
            </a:extLst>
          </p:cNvPr>
          <p:cNvSpPr/>
          <p:nvPr/>
        </p:nvSpPr>
        <p:spPr>
          <a:xfrm>
            <a:off x="807773" y="3090586"/>
            <a:ext cx="1622320" cy="7988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142BCB46-B563-40CE-9B88-7BF66489E86A}"/>
              </a:ext>
            </a:extLst>
          </p:cNvPr>
          <p:cNvSpPr/>
          <p:nvPr/>
        </p:nvSpPr>
        <p:spPr>
          <a:xfrm>
            <a:off x="807773" y="2033619"/>
            <a:ext cx="1132721" cy="80043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5B0D6-DAA2-4B30-BB43-1A643EDD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59" y="335689"/>
            <a:ext cx="10515600" cy="833951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Cambria"/>
                <a:ea typeface="+mj-lt"/>
                <a:cs typeface="+mj-lt"/>
              </a:rPr>
              <a:t>Коэффициенты</a:t>
            </a:r>
            <a:endParaRPr lang="en-US">
              <a:latin typeface="Cambria"/>
              <a:cs typeface="Calibri Light" panose="020F0302020204030204"/>
            </a:endParaRPr>
          </a:p>
        </p:txBody>
      </p:sp>
      <p:sp>
        <p:nvSpPr>
          <p:cNvPr id="8" name="Семиугольник 7">
            <a:extLst>
              <a:ext uri="{FF2B5EF4-FFF2-40B4-BE49-F238E27FC236}">
                <a16:creationId xmlns:a16="http://schemas.microsoft.com/office/drawing/2014/main" id="{899B57EF-D1C3-4811-8A62-DFD592E14A38}"/>
              </a:ext>
            </a:extLst>
          </p:cNvPr>
          <p:cNvSpPr/>
          <p:nvPr/>
        </p:nvSpPr>
        <p:spPr>
          <a:xfrm>
            <a:off x="11488992" y="6228734"/>
            <a:ext cx="651387" cy="565354"/>
          </a:xfrm>
          <a:prstGeom prst="heptagon">
            <a:avLst/>
          </a:prstGeom>
          <a:solidFill>
            <a:schemeClr val="bg1"/>
          </a:solidFill>
          <a:ln w="28575">
            <a:solidFill>
              <a:srgbClr val="0019F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>
                <a:solidFill>
                  <a:schemeClr val="tx1"/>
                </a:solidFill>
                <a:cs typeface="Calibri"/>
              </a:rPr>
              <a:t>4</a:t>
            </a:r>
            <a:endParaRPr lang="ru-RU" sz="2400" b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3FB8E-3C0C-4E38-9FA6-6A7C60524D66}"/>
              </a:ext>
            </a:extLst>
          </p:cNvPr>
          <p:cNvSpPr txBox="1"/>
          <p:nvPr/>
        </p:nvSpPr>
        <p:spPr>
          <a:xfrm>
            <a:off x="813310" y="2029112"/>
            <a:ext cx="10626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>
                <a:cs typeface="Calibri"/>
              </a:rPr>
              <a:t>формула</a:t>
            </a:r>
          </a:p>
          <a:p>
            <a:r>
              <a:rPr lang="ru-RU" sz="1600"/>
              <a:t>=1/0,0045=222,2</a:t>
            </a:r>
            <a:endParaRPr lang="ru-RU" sz="160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49E3CB-9FBB-4C34-B6CB-E90D87DD05AB}"/>
              </a:ext>
            </a:extLst>
          </p:cNvPr>
          <p:cNvSpPr txBox="1"/>
          <p:nvPr/>
        </p:nvSpPr>
        <p:spPr>
          <a:xfrm>
            <a:off x="770596" y="3077989"/>
            <a:ext cx="17722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/>
              <a:t>формула</a:t>
            </a:r>
            <a:endParaRPr lang="ru-RU" sz="1600" dirty="0">
              <a:cs typeface="Calibri"/>
            </a:endParaRPr>
          </a:p>
          <a:p>
            <a:pPr algn="l"/>
            <a:r>
              <a:rPr lang="ru-RU" sz="1600" dirty="0">
                <a:cs typeface="Calibri"/>
              </a:rPr>
              <a:t>=(</a:t>
            </a:r>
            <a:r>
              <a:rPr lang="ru-RU" sz="1600" dirty="0">
                <a:ea typeface="+mn-lt"/>
                <a:cs typeface="+mn-lt"/>
              </a:rPr>
              <a:t>222,2-1)*0,95+1</a:t>
            </a:r>
          </a:p>
          <a:p>
            <a:r>
              <a:rPr lang="ru-RU" sz="1600">
                <a:cs typeface="Calibri"/>
              </a:rPr>
              <a:t>=212,1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D78FDDB-4AD2-448D-AF6C-EC29A9469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237186"/>
              </p:ext>
            </p:extLst>
          </p:nvPr>
        </p:nvGraphicFramePr>
        <p:xfrm>
          <a:off x="2617837" y="1536290"/>
          <a:ext cx="7042499" cy="501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875">
                  <a:extLst>
                    <a:ext uri="{9D8B030D-6E8A-4147-A177-3AD203B41FA5}">
                      <a16:colId xmlns:a16="http://schemas.microsoft.com/office/drawing/2014/main" val="1692300941"/>
                    </a:ext>
                  </a:extLst>
                </a:gridCol>
                <a:gridCol w="1293203">
                  <a:extLst>
                    <a:ext uri="{9D8B030D-6E8A-4147-A177-3AD203B41FA5}">
                      <a16:colId xmlns:a16="http://schemas.microsoft.com/office/drawing/2014/main" val="2422842236"/>
                    </a:ext>
                  </a:extLst>
                </a:gridCol>
                <a:gridCol w="1230879">
                  <a:extLst>
                    <a:ext uri="{9D8B030D-6E8A-4147-A177-3AD203B41FA5}">
                      <a16:colId xmlns:a16="http://schemas.microsoft.com/office/drawing/2014/main" val="1441571505"/>
                    </a:ext>
                  </a:extLst>
                </a:gridCol>
                <a:gridCol w="1277622">
                  <a:extLst>
                    <a:ext uri="{9D8B030D-6E8A-4147-A177-3AD203B41FA5}">
                      <a16:colId xmlns:a16="http://schemas.microsoft.com/office/drawing/2014/main" val="997243937"/>
                    </a:ext>
                  </a:extLst>
                </a:gridCol>
                <a:gridCol w="1199717">
                  <a:extLst>
                    <a:ext uri="{9D8B030D-6E8A-4147-A177-3AD203B41FA5}">
                      <a16:colId xmlns:a16="http://schemas.microsoft.com/office/drawing/2014/main" val="3583437731"/>
                    </a:ext>
                  </a:extLst>
                </a:gridCol>
                <a:gridCol w="1293203">
                  <a:extLst>
                    <a:ext uri="{9D8B030D-6E8A-4147-A177-3AD203B41FA5}">
                      <a16:colId xmlns:a16="http://schemas.microsoft.com/office/drawing/2014/main" val="2695355585"/>
                    </a:ext>
                  </a:extLst>
                </a:gridCol>
              </a:tblGrid>
              <a:tr h="8100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№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команды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выигрыша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Коэффициент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Коэффициент​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снижен на 5%​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Коэффициент​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снижен на 10%​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Коэффициент​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снижен на 25%​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37389802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0,0045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222,2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212,1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201,0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167,7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94947417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0,0779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12,8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13,2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12,6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3975636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0,1638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6,1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6,8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6,5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791196352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0,0018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555,6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528,8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501,0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417,7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163917760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0,1675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6,0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6,7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6,4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5,5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30382195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0,0165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60,6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58,6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55,5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46,5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409744490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7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0,0350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28,6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28,1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26,7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22,4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33064896"/>
                  </a:ext>
                </a:extLst>
              </a:tr>
              <a:tr h="3068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8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0,0462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21,6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21,6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20,5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17,2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359657481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9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0,1807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5,5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6,3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6,0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5,2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303605427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0,0175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57,1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55,3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52,4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43,9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306692302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11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0,0176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56,8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55,0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52,1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43,6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23548001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12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0,0009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1111,1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1056,6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1001,0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834,3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40737225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13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0,1084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9,2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9,8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9,3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7,9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8880759"/>
                  </a:ext>
                </a:extLst>
              </a:tr>
              <a:tr h="2700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14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0,0710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14,1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14,4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13,7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11,6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49318584"/>
                  </a:ext>
                </a:extLst>
              </a:tr>
              <a:tr h="2700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15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0,0116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86,2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82,9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78,6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65,7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460086780"/>
                  </a:ext>
                </a:extLst>
              </a:tr>
              <a:tr h="2700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16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0,0792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12,6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13,0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12,4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10,5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78873964"/>
                  </a:ext>
                </a:extLst>
              </a:tr>
            </a:tbl>
          </a:graphicData>
        </a:graphic>
      </p:graphicFrame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AF46410-8D58-4DA7-AFB1-6511B97D417B}"/>
              </a:ext>
            </a:extLst>
          </p:cNvPr>
          <p:cNvCxnSpPr>
            <a:cxnSpLocks/>
          </p:cNvCxnSpPr>
          <p:nvPr/>
        </p:nvCxnSpPr>
        <p:spPr>
          <a:xfrm>
            <a:off x="1940824" y="2350120"/>
            <a:ext cx="3111216" cy="70677"/>
          </a:xfrm>
          <a:prstGeom prst="straightConnector1">
            <a:avLst/>
          </a:prstGeom>
          <a:ln w="28575">
            <a:solidFill>
              <a:srgbClr val="04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CAFBDFA-8C48-4A11-AB03-20A4F53DC2B7}"/>
              </a:ext>
            </a:extLst>
          </p:cNvPr>
          <p:cNvCxnSpPr/>
          <p:nvPr/>
        </p:nvCxnSpPr>
        <p:spPr>
          <a:xfrm flipV="1">
            <a:off x="2451635" y="2492732"/>
            <a:ext cx="3851739" cy="1026536"/>
          </a:xfrm>
          <a:prstGeom prst="straightConnector1">
            <a:avLst/>
          </a:prstGeom>
          <a:ln w="28575">
            <a:solidFill>
              <a:srgbClr val="04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A46028-418F-494B-BAB1-25AF2F77DFC6}"/>
              </a:ext>
            </a:extLst>
          </p:cNvPr>
          <p:cNvSpPr txBox="1"/>
          <p:nvPr/>
        </p:nvSpPr>
        <p:spPr>
          <a:xfrm>
            <a:off x="9853143" y="2143923"/>
            <a:ext cx="17722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/>
              <a:t>формула</a:t>
            </a:r>
            <a:endParaRPr lang="ru-RU" sz="1600">
              <a:cs typeface="Calibri"/>
            </a:endParaRPr>
          </a:p>
          <a:p>
            <a:pPr algn="l"/>
            <a:r>
              <a:rPr lang="ru-RU" sz="1600">
                <a:cs typeface="Calibri"/>
              </a:rPr>
              <a:t>=(</a:t>
            </a:r>
            <a:r>
              <a:rPr lang="ru-RU" sz="1600">
                <a:ea typeface="+mn-lt"/>
                <a:cs typeface="+mn-lt"/>
              </a:rPr>
              <a:t>222,2-1)*0,9+1</a:t>
            </a:r>
          </a:p>
          <a:p>
            <a:r>
              <a:rPr lang="ru-RU" sz="1600">
                <a:cs typeface="Calibri"/>
              </a:rPr>
              <a:t>=201,0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BB5BFF-DA81-4274-A0DD-6441C16AE400}"/>
              </a:ext>
            </a:extLst>
          </p:cNvPr>
          <p:cNvSpPr txBox="1"/>
          <p:nvPr/>
        </p:nvSpPr>
        <p:spPr>
          <a:xfrm>
            <a:off x="9816273" y="3225472"/>
            <a:ext cx="17722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/>
              <a:t>формула</a:t>
            </a:r>
            <a:endParaRPr lang="ru-RU" sz="1600">
              <a:cs typeface="Calibri"/>
            </a:endParaRPr>
          </a:p>
          <a:p>
            <a:pPr algn="l"/>
            <a:r>
              <a:rPr lang="ru-RU" sz="1600">
                <a:cs typeface="Calibri"/>
              </a:rPr>
              <a:t>=(</a:t>
            </a:r>
            <a:r>
              <a:rPr lang="ru-RU" sz="1600">
                <a:ea typeface="+mn-lt"/>
                <a:cs typeface="+mn-lt"/>
              </a:rPr>
              <a:t>222,2-1)*0,75+1</a:t>
            </a:r>
          </a:p>
          <a:p>
            <a:r>
              <a:rPr lang="ru-RU" sz="1600">
                <a:cs typeface="Calibri"/>
              </a:rPr>
              <a:t>=167,7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93EB8C0-8BCA-4D68-A1D5-C0ED948DFCE1}"/>
              </a:ext>
            </a:extLst>
          </p:cNvPr>
          <p:cNvCxnSpPr>
            <a:cxnSpLocks/>
          </p:cNvCxnSpPr>
          <p:nvPr/>
        </p:nvCxnSpPr>
        <p:spPr>
          <a:xfrm flipH="1">
            <a:off x="8050877" y="2288667"/>
            <a:ext cx="1792623" cy="132129"/>
          </a:xfrm>
          <a:prstGeom prst="straightConnector1">
            <a:avLst/>
          </a:prstGeom>
          <a:ln w="28575">
            <a:solidFill>
              <a:srgbClr val="04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A71F55F-DE1D-431F-9B4F-8A2D1F993EC4}"/>
              </a:ext>
            </a:extLst>
          </p:cNvPr>
          <p:cNvCxnSpPr>
            <a:cxnSpLocks/>
          </p:cNvCxnSpPr>
          <p:nvPr/>
        </p:nvCxnSpPr>
        <p:spPr>
          <a:xfrm flipH="1" flipV="1">
            <a:off x="9230747" y="2482247"/>
            <a:ext cx="674204" cy="974000"/>
          </a:xfrm>
          <a:prstGeom prst="straightConnector1">
            <a:avLst/>
          </a:prstGeom>
          <a:ln w="28575">
            <a:solidFill>
              <a:srgbClr val="04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3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7BA7C8-9C76-4E55-9359-B63E9E7EE64C}"/>
              </a:ext>
            </a:extLst>
          </p:cNvPr>
          <p:cNvSpPr txBox="1"/>
          <p:nvPr/>
        </p:nvSpPr>
        <p:spPr>
          <a:xfrm>
            <a:off x="1750581" y="227019"/>
            <a:ext cx="930184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latin typeface="Cambria"/>
                <a:ea typeface="Cambria"/>
              </a:rPr>
              <a:t>Ставки, потенциальный выигрыш </a:t>
            </a:r>
            <a:endParaRPr lang="en-US" sz="4400">
              <a:latin typeface="Cambria"/>
              <a:ea typeface="Cambria"/>
              <a:cs typeface="Calibri" panose="020F0502020204030204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4CD84EC-9605-4C0D-8E85-F10B09002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03327"/>
              </p:ext>
            </p:extLst>
          </p:nvPr>
        </p:nvGraphicFramePr>
        <p:xfrm>
          <a:off x="1069258" y="1401096"/>
          <a:ext cx="10152580" cy="2943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561">
                  <a:extLst>
                    <a:ext uri="{9D8B030D-6E8A-4147-A177-3AD203B41FA5}">
                      <a16:colId xmlns:a16="http://schemas.microsoft.com/office/drawing/2014/main" val="1626049565"/>
                    </a:ext>
                  </a:extLst>
                </a:gridCol>
                <a:gridCol w="1080376">
                  <a:extLst>
                    <a:ext uri="{9D8B030D-6E8A-4147-A177-3AD203B41FA5}">
                      <a16:colId xmlns:a16="http://schemas.microsoft.com/office/drawing/2014/main" val="3404661839"/>
                    </a:ext>
                  </a:extLst>
                </a:gridCol>
                <a:gridCol w="1080376">
                  <a:extLst>
                    <a:ext uri="{9D8B030D-6E8A-4147-A177-3AD203B41FA5}">
                      <a16:colId xmlns:a16="http://schemas.microsoft.com/office/drawing/2014/main" val="2805895764"/>
                    </a:ext>
                  </a:extLst>
                </a:gridCol>
                <a:gridCol w="1420769">
                  <a:extLst>
                    <a:ext uri="{9D8B030D-6E8A-4147-A177-3AD203B41FA5}">
                      <a16:colId xmlns:a16="http://schemas.microsoft.com/office/drawing/2014/main" val="3354088420"/>
                    </a:ext>
                  </a:extLst>
                </a:gridCol>
                <a:gridCol w="1642765">
                  <a:extLst>
                    <a:ext uri="{9D8B030D-6E8A-4147-A177-3AD203B41FA5}">
                      <a16:colId xmlns:a16="http://schemas.microsoft.com/office/drawing/2014/main" val="1669727755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1784942205"/>
                    </a:ext>
                  </a:extLst>
                </a:gridCol>
                <a:gridCol w="1761162">
                  <a:extLst>
                    <a:ext uri="{9D8B030D-6E8A-4147-A177-3AD203B41FA5}">
                      <a16:colId xmlns:a16="http://schemas.microsoft.com/office/drawing/2014/main" val="877781306"/>
                    </a:ext>
                  </a:extLst>
                </a:gridCol>
              </a:tblGrid>
              <a:tr h="10754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ставка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сумма ставки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победы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потенциальный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выигрыш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потенциальный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выигрыш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b="1" i="0" u="none" strike="noStrike" noProof="0" dirty="0">
                          <a:effectLst/>
                        </a:rPr>
                        <a:t>(коэффициент</a:t>
                      </a:r>
                      <a:endParaRPr lang="en-US" sz="1100" b="1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ru-RU" sz="1100" b="1" i="0" u="none" strike="noStrike" noProof="0" dirty="0">
                          <a:effectLst/>
                        </a:rPr>
                        <a:t>снижен на </a:t>
                      </a:r>
                      <a:r>
                        <a:rPr lang="ru-RU" sz="1100" dirty="0">
                          <a:effectLst/>
                        </a:rPr>
                        <a:t>5%)</a:t>
                      </a:r>
                      <a:endParaRPr lang="ru-RU" sz="1100" b="1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100" b="1" i="0" u="none" strike="noStrike" noProof="0" dirty="0">
                          <a:effectLst/>
                          <a:latin typeface="Calibri"/>
                        </a:rPr>
                        <a:t>потенциальный</a:t>
                      </a:r>
                      <a:br>
                        <a:rPr lang="ru-RU" sz="1100" b="1" i="0" u="none" strike="noStrike" noProof="0" dirty="0">
                          <a:effectLst/>
                          <a:latin typeface="Calibri"/>
                        </a:rPr>
                      </a:br>
                      <a:r>
                        <a:rPr lang="ru-RU" sz="1100" b="1" i="0" u="none" strike="noStrike" noProof="0" dirty="0">
                          <a:effectLst/>
                          <a:latin typeface="Calibri"/>
                        </a:rPr>
                        <a:t>выигрыш</a:t>
                      </a:r>
                      <a:br>
                        <a:rPr lang="ru-RU" sz="1100" b="1" i="0" u="none" strike="noStrike" noProof="0" dirty="0">
                          <a:effectLst/>
                          <a:latin typeface="Calibri"/>
                        </a:rPr>
                      </a:br>
                      <a:r>
                        <a:rPr lang="ru-RU" sz="1100" b="1" i="0" u="none" strike="noStrike" noProof="0" dirty="0">
                          <a:effectLst/>
                          <a:latin typeface="Calibri"/>
                        </a:rPr>
                        <a:t>(коэффициент</a:t>
                      </a:r>
                      <a:endParaRPr lang="en-US" sz="1100" b="1" i="0" u="none" strike="noStrike" noProof="0" dirty="0">
                        <a:effectLst/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ru-RU" sz="1100" b="1" i="0" u="none" strike="noStrike" noProof="0" dirty="0">
                          <a:effectLst/>
                          <a:latin typeface="Calibri"/>
                        </a:rPr>
                        <a:t>снижен на </a:t>
                      </a:r>
                      <a:r>
                        <a:rPr lang="ru-RU" sz="1100" dirty="0">
                          <a:effectLst/>
                        </a:rPr>
                        <a:t> 10%)</a:t>
                      </a:r>
                      <a:endParaRPr lang="ru-RU" sz="1100" b="1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100" b="1" i="0" u="none" strike="noStrike" noProof="0" dirty="0">
                          <a:effectLst/>
                          <a:latin typeface="Calibri"/>
                        </a:rPr>
                        <a:t>потенциальный</a:t>
                      </a:r>
                      <a:br>
                        <a:rPr lang="ru-RU" sz="1100" b="1" i="0" u="none" strike="noStrike" noProof="0" dirty="0">
                          <a:effectLst/>
                          <a:latin typeface="Calibri"/>
                        </a:rPr>
                      </a:br>
                      <a:r>
                        <a:rPr lang="ru-RU" sz="1100" b="1" i="0" u="none" strike="noStrike" noProof="0" dirty="0">
                          <a:effectLst/>
                          <a:latin typeface="Calibri"/>
                        </a:rPr>
                        <a:t>выигрыш</a:t>
                      </a:r>
                      <a:br>
                        <a:rPr lang="ru-RU" sz="1100" b="1" i="0" u="none" strike="noStrike" noProof="0" dirty="0">
                          <a:effectLst/>
                          <a:latin typeface="Calibri"/>
                        </a:rPr>
                      </a:br>
                      <a:r>
                        <a:rPr lang="ru-RU" sz="1100" b="1" i="0" u="none" strike="noStrike" noProof="0" dirty="0">
                          <a:effectLst/>
                          <a:latin typeface="Calibri"/>
                        </a:rPr>
                        <a:t>(коэффициент</a:t>
                      </a:r>
                      <a:endParaRPr lang="en-US" sz="1100" b="1" i="0" u="none" strike="noStrike" noProof="0" dirty="0">
                        <a:effectLst/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ru-RU" sz="1100" b="1" i="0" u="none" strike="noStrike" noProof="0" dirty="0">
                          <a:effectLst/>
                          <a:latin typeface="Calibri"/>
                        </a:rPr>
                        <a:t>снижен на </a:t>
                      </a:r>
                      <a:r>
                        <a:rPr lang="ru-RU" sz="1100" dirty="0">
                          <a:effectLst/>
                        </a:rPr>
                        <a:t>  25%)</a:t>
                      </a:r>
                      <a:endParaRPr lang="ru-RU" sz="1100" b="1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230466610"/>
                  </a:ext>
                </a:extLst>
              </a:tr>
              <a:tr h="367921">
                <a:tc>
                  <a:txBody>
                    <a:bodyPr/>
                    <a:lstStyle/>
                    <a:p>
                      <a:pPr fontAlgn="ctr"/>
                      <a:r>
                        <a:rPr lang="ru-RU" sz="1100" dirty="0">
                          <a:effectLst/>
                        </a:rPr>
                        <a:t>На победу 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0,0045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222222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211111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200000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166667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32846187"/>
                  </a:ext>
                </a:extLst>
              </a:tr>
              <a:tr h="367921">
                <a:tc>
                  <a:txBody>
                    <a:bodyPr/>
                    <a:lstStyle/>
                    <a:p>
                      <a:pPr fontAlgn="ctr"/>
                      <a:r>
                        <a:rPr lang="ru-RU" sz="1100" dirty="0">
                          <a:effectLst/>
                        </a:rPr>
                        <a:t>На победу или 1, или 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2500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0,0220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113636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107955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102273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85227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036946353"/>
                  </a:ext>
                </a:extLst>
              </a:tr>
              <a:tr h="367921">
                <a:tc>
                  <a:txBody>
                    <a:bodyPr/>
                    <a:lstStyle/>
                    <a:p>
                      <a:pPr fontAlgn="ctr"/>
                      <a:r>
                        <a:rPr lang="ru-RU" sz="1100" dirty="0">
                          <a:effectLst/>
                        </a:rPr>
                        <a:t>На не-победу 11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0,9824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5090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4835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4581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3817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838662"/>
                  </a:ext>
                </a:extLst>
              </a:tr>
              <a:tr h="382071">
                <a:tc>
                  <a:txBody>
                    <a:bodyPr/>
                    <a:lstStyle/>
                    <a:p>
                      <a:pPr fontAlgn="ctr"/>
                      <a:r>
                        <a:rPr lang="ru-RU" sz="1100" dirty="0">
                          <a:effectLst/>
                        </a:rPr>
                        <a:t>На победу 2 или 3 или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6000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0,2435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24641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23409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22177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18480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888139886"/>
                  </a:ext>
                </a:extLst>
              </a:tr>
              <a:tr h="382071">
                <a:tc>
                  <a:txBody>
                    <a:bodyPr/>
                    <a:lstStyle/>
                    <a:p>
                      <a:pPr fontAlgn="ctr"/>
                      <a:r>
                        <a:rPr lang="ru-RU" sz="1100" dirty="0">
                          <a:effectLst/>
                        </a:rPr>
                        <a:t>На не-победу и 5 и 6 и 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0,7810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3841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3649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3457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2881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0787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D308EE-D2FB-439D-9962-B0ED44D5D251}"/>
              </a:ext>
            </a:extLst>
          </p:cNvPr>
          <p:cNvSpPr txBox="1"/>
          <p:nvPr/>
        </p:nvSpPr>
        <p:spPr>
          <a:xfrm>
            <a:off x="1147917" y="4613785"/>
            <a:ext cx="1003136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457200" algn="just"/>
            <a:r>
              <a:rPr lang="ru-RU" dirty="0"/>
              <a:t>Для ставки на 'не победу 11' нижняя граница уменьшения коэффициента - 1% (сумма выигрыша 5039 </a:t>
            </a:r>
            <a:r>
              <a:rPr lang="ru-RU" dirty="0">
                <a:ea typeface="+mn-lt"/>
                <a:cs typeface="+mn-lt"/>
              </a:rPr>
              <a:t>у.е.), т.к. при дальнейшем уменьшении коэффициента сумма выигрыша будет отрицательной.</a:t>
            </a:r>
            <a:endParaRPr lang="ru-RU" dirty="0">
              <a:cs typeface="Calibri"/>
            </a:endParaRPr>
          </a:p>
          <a:p>
            <a:pPr indent="457200" algn="just"/>
            <a:r>
              <a:rPr lang="ru-RU" dirty="0">
                <a:cs typeface="Calibri"/>
              </a:rPr>
              <a:t>Со ставкой на 'не победу 5,6 и 7 команд' - аналогично. Нижняя планка - 21% ( 3035 у.е.), после - значения отрицательные.</a:t>
            </a:r>
          </a:p>
          <a:p>
            <a:pPr indent="457200" algn="just"/>
            <a:r>
              <a:rPr lang="ru-RU" dirty="0">
                <a:ea typeface="+mn-lt"/>
                <a:cs typeface="+mn-lt"/>
              </a:rPr>
              <a:t>Для ставки на 'не победу 11</a:t>
            </a:r>
            <a:r>
              <a:rPr lang="ru-RU" dirty="0">
                <a:cs typeface="Calibri"/>
              </a:rPr>
              <a:t>' принято решение коэффициент не занижать.</a:t>
            </a:r>
          </a:p>
          <a:p>
            <a:pPr indent="457200" algn="just"/>
            <a:r>
              <a:rPr lang="ru-RU" dirty="0">
                <a:cs typeface="Calibri"/>
              </a:rPr>
              <a:t>Для ставки на '</a:t>
            </a:r>
            <a:r>
              <a:rPr lang="ru-RU" dirty="0">
                <a:ea typeface="+mn-lt"/>
                <a:cs typeface="+mn-lt"/>
              </a:rPr>
              <a:t>не победу 5,6 и 7 команд' - снизить только на 5%.</a:t>
            </a:r>
            <a:endParaRPr lang="ru-RU" dirty="0">
              <a:cs typeface="Calibri"/>
            </a:endParaRPr>
          </a:p>
          <a:p>
            <a:pPr indent="457200" algn="just"/>
            <a:endParaRPr lang="ru-RU" dirty="0">
              <a:cs typeface="Calibri"/>
            </a:endParaRPr>
          </a:p>
        </p:txBody>
      </p:sp>
      <p:sp>
        <p:nvSpPr>
          <p:cNvPr id="2" name="Семиугольник 1">
            <a:extLst>
              <a:ext uri="{FF2B5EF4-FFF2-40B4-BE49-F238E27FC236}">
                <a16:creationId xmlns:a16="http://schemas.microsoft.com/office/drawing/2014/main" id="{C1C1F048-27FB-4472-BAE4-961A751D3F5E}"/>
              </a:ext>
            </a:extLst>
          </p:cNvPr>
          <p:cNvSpPr/>
          <p:nvPr/>
        </p:nvSpPr>
        <p:spPr>
          <a:xfrm>
            <a:off x="11488992" y="6228734"/>
            <a:ext cx="651387" cy="565354"/>
          </a:xfrm>
          <a:prstGeom prst="heptagon">
            <a:avLst/>
          </a:prstGeom>
          <a:solidFill>
            <a:schemeClr val="bg1"/>
          </a:solidFill>
          <a:ln w="28575">
            <a:solidFill>
              <a:srgbClr val="0019F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cs typeface="Calibri"/>
              </a:rPr>
              <a:t>5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4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9A2C268-E79F-4172-A67D-BB17CE6010DB}"/>
              </a:ext>
            </a:extLst>
          </p:cNvPr>
          <p:cNvSpPr/>
          <p:nvPr/>
        </p:nvSpPr>
        <p:spPr>
          <a:xfrm>
            <a:off x="1545190" y="4700617"/>
            <a:ext cx="9586449" cy="175751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1EF036B-FAEA-4D2A-97C7-4B355E8B6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3714"/>
              </p:ext>
            </p:extLst>
          </p:nvPr>
        </p:nvGraphicFramePr>
        <p:xfrm>
          <a:off x="897193" y="1818967"/>
          <a:ext cx="10599045" cy="2653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5">
                  <a:extLst>
                    <a:ext uri="{9D8B030D-6E8A-4147-A177-3AD203B41FA5}">
                      <a16:colId xmlns:a16="http://schemas.microsoft.com/office/drawing/2014/main" val="1041365571"/>
                    </a:ext>
                  </a:extLst>
                </a:gridCol>
                <a:gridCol w="1612324">
                  <a:extLst>
                    <a:ext uri="{9D8B030D-6E8A-4147-A177-3AD203B41FA5}">
                      <a16:colId xmlns:a16="http://schemas.microsoft.com/office/drawing/2014/main" val="2022810446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2408835555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2701675259"/>
                    </a:ext>
                  </a:extLst>
                </a:gridCol>
                <a:gridCol w="1162987">
                  <a:extLst>
                    <a:ext uri="{9D8B030D-6E8A-4147-A177-3AD203B41FA5}">
                      <a16:colId xmlns:a16="http://schemas.microsoft.com/office/drawing/2014/main" val="277264882"/>
                    </a:ext>
                  </a:extLst>
                </a:gridCol>
                <a:gridCol w="1466950">
                  <a:extLst>
                    <a:ext uri="{9D8B030D-6E8A-4147-A177-3AD203B41FA5}">
                      <a16:colId xmlns:a16="http://schemas.microsoft.com/office/drawing/2014/main" val="1430211191"/>
                    </a:ext>
                  </a:extLst>
                </a:gridCol>
                <a:gridCol w="1215850">
                  <a:extLst>
                    <a:ext uri="{9D8B030D-6E8A-4147-A177-3AD203B41FA5}">
                      <a16:colId xmlns:a16="http://schemas.microsoft.com/office/drawing/2014/main" val="2881257279"/>
                    </a:ext>
                  </a:extLst>
                </a:gridCol>
                <a:gridCol w="1572677">
                  <a:extLst>
                    <a:ext uri="{9D8B030D-6E8A-4147-A177-3AD203B41FA5}">
                      <a16:colId xmlns:a16="http://schemas.microsoft.com/office/drawing/2014/main" val="1636666676"/>
                    </a:ext>
                  </a:extLst>
                </a:gridCol>
              </a:tblGrid>
              <a:tr h="103840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Ставка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Сумма ставки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победы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проигрыша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Матожидание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(коэффициент 100%)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Матожидание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(коэффициент 95%)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Матожидание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(коэффициент 90%)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Матожидание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(коэффициент 75%)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711043155"/>
                  </a:ext>
                </a:extLst>
              </a:tr>
              <a:tr h="333317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победу 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0,0045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0,9955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-100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-250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293782243"/>
                  </a:ext>
                </a:extLst>
              </a:tr>
              <a:tr h="320496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победу или 1, или 10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2500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0,0220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0,9780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-125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-250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-625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796361608"/>
                  </a:ext>
                </a:extLst>
              </a:tr>
              <a:tr h="320496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не-победу 11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5000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0,9824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0,0176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153985132"/>
                  </a:ext>
                </a:extLst>
              </a:tr>
              <a:tr h="320496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победу 2 или 3 или 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6000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0,2435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0,7565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-300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-600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-1500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288014301"/>
                  </a:ext>
                </a:extLst>
              </a:tr>
              <a:tr h="320496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не-победу и 5 и 6 и 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3000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0,7810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0,2190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-150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100" b="0" i="0" u="none" strike="noStrike" noProof="0">
                          <a:effectLst/>
                          <a:latin typeface="Calibri"/>
                        </a:rPr>
                        <a:t>-150</a:t>
                      </a:r>
                      <a:endParaRPr lang="ru-RU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100" b="0" i="0" u="none" strike="noStrike" noProof="0">
                          <a:effectLst/>
                          <a:latin typeface="Calibri"/>
                        </a:rPr>
                        <a:t>-150</a:t>
                      </a:r>
                      <a:endParaRPr lang="ru-RU"/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7625305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103F25-A268-4F09-A19F-650EA1108117}"/>
              </a:ext>
            </a:extLst>
          </p:cNvPr>
          <p:cNvSpPr txBox="1"/>
          <p:nvPr/>
        </p:nvSpPr>
        <p:spPr>
          <a:xfrm>
            <a:off x="1652258" y="263890"/>
            <a:ext cx="930184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latin typeface="Cambria"/>
                <a:ea typeface="Cambria"/>
              </a:rPr>
              <a:t>Математическое ожидание выигрыша игрока </a:t>
            </a:r>
            <a:endParaRPr lang="en-US" sz="4400">
              <a:latin typeface="Cambria"/>
              <a:ea typeface="Cambria"/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199424-84FD-4144-9497-814D5B29CEB3}"/>
              </a:ext>
            </a:extLst>
          </p:cNvPr>
          <p:cNvSpPr txBox="1"/>
          <p:nvPr/>
        </p:nvSpPr>
        <p:spPr>
          <a:xfrm>
            <a:off x="1602658" y="4699818"/>
            <a:ext cx="965036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Формула (матожидания игрока)</a:t>
            </a:r>
          </a:p>
          <a:p>
            <a:r>
              <a:rPr lang="ru-RU">
                <a:ea typeface="+mn-lt"/>
                <a:cs typeface="+mn-lt"/>
              </a:rPr>
              <a:t>=(вероятность выигрыша x сумму прибыли по ставке) - (вероятность проигрыша x сумму ставки)</a:t>
            </a:r>
          </a:p>
          <a:p>
            <a:endParaRPr lang="ru-RU" dirty="0">
              <a:cs typeface="Calibri"/>
            </a:endParaRPr>
          </a:p>
          <a:p>
            <a:r>
              <a:rPr lang="ru-RU">
                <a:cs typeface="Calibri"/>
              </a:rPr>
              <a:t>= 0,0045*(1/0,0045*1000-1000) - 0,9955*1000 = 0  </a:t>
            </a:r>
            <a:r>
              <a:rPr lang="ru-RU" b="1" dirty="0">
                <a:ea typeface="+mn-lt"/>
                <a:cs typeface="+mn-lt"/>
              </a:rPr>
              <a:t>→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>
                <a:cs typeface="Calibri"/>
              </a:rPr>
              <a:t> (коэффициент 100%)</a:t>
            </a:r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r>
              <a:rPr lang="ru-RU">
                <a:cs typeface="Calibri"/>
              </a:rPr>
              <a:t>=</a:t>
            </a:r>
            <a:r>
              <a:rPr lang="ru-RU">
                <a:ea typeface="+mn-lt"/>
                <a:cs typeface="+mn-lt"/>
              </a:rPr>
              <a:t> 0,0045*(1/0,0045*0,95*1000-1000) - 0,9955*1000 = - 50 </a:t>
            </a:r>
            <a:r>
              <a:rPr lang="ru-RU" b="1" dirty="0">
                <a:ea typeface="+mn-lt"/>
                <a:cs typeface="+mn-lt"/>
              </a:rPr>
              <a:t>→</a:t>
            </a:r>
            <a:r>
              <a:rPr lang="ru-RU">
                <a:ea typeface="+mn-lt"/>
                <a:cs typeface="+mn-lt"/>
              </a:rPr>
              <a:t>  (коэффициент 95%)</a:t>
            </a:r>
            <a:endParaRPr lang="ru-RU" dirty="0">
              <a:cs typeface="Calibri"/>
            </a:endParaRPr>
          </a:p>
        </p:txBody>
      </p:sp>
      <p:sp>
        <p:nvSpPr>
          <p:cNvPr id="3" name="Семиугольник 2">
            <a:extLst>
              <a:ext uri="{FF2B5EF4-FFF2-40B4-BE49-F238E27FC236}">
                <a16:creationId xmlns:a16="http://schemas.microsoft.com/office/drawing/2014/main" id="{0DF4337E-F23C-4488-950F-15605E1AF82B}"/>
              </a:ext>
            </a:extLst>
          </p:cNvPr>
          <p:cNvSpPr/>
          <p:nvPr/>
        </p:nvSpPr>
        <p:spPr>
          <a:xfrm>
            <a:off x="11488992" y="6228734"/>
            <a:ext cx="651387" cy="565354"/>
          </a:xfrm>
          <a:prstGeom prst="heptagon">
            <a:avLst/>
          </a:prstGeom>
          <a:solidFill>
            <a:schemeClr val="bg1"/>
          </a:solidFill>
          <a:ln w="28575">
            <a:solidFill>
              <a:srgbClr val="0019F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cs typeface="Calibri"/>
              </a:rPr>
              <a:t>6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4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9A2C268-E79F-4172-A67D-BB17CE6010DB}"/>
              </a:ext>
            </a:extLst>
          </p:cNvPr>
          <p:cNvSpPr/>
          <p:nvPr/>
        </p:nvSpPr>
        <p:spPr>
          <a:xfrm>
            <a:off x="1582061" y="4491682"/>
            <a:ext cx="9586449" cy="21630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03F25-A268-4F09-A19F-650EA1108117}"/>
              </a:ext>
            </a:extLst>
          </p:cNvPr>
          <p:cNvSpPr txBox="1"/>
          <p:nvPr/>
        </p:nvSpPr>
        <p:spPr>
          <a:xfrm>
            <a:off x="1652258" y="263890"/>
            <a:ext cx="930184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Cambria"/>
                <a:ea typeface="Cambria"/>
              </a:rPr>
              <a:t>Математическое ожидание </a:t>
            </a:r>
            <a:r>
              <a:rPr lang="en-US" sz="4400">
                <a:latin typeface="Cambria"/>
                <a:ea typeface="Cambria"/>
              </a:rPr>
              <a:t>выигрыша  конторы</a:t>
            </a:r>
            <a:endParaRPr lang="en-US" sz="4400">
              <a:latin typeface="Cambria"/>
              <a:ea typeface="Cambria"/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199424-84FD-4144-9497-814D5B29CEB3}"/>
              </a:ext>
            </a:extLst>
          </p:cNvPr>
          <p:cNvSpPr txBox="1"/>
          <p:nvPr/>
        </p:nvSpPr>
        <p:spPr>
          <a:xfrm>
            <a:off x="1614948" y="4490882"/>
            <a:ext cx="965036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Формула (матожидания конторы)</a:t>
            </a:r>
          </a:p>
          <a:p>
            <a:r>
              <a:rPr lang="ru-RU">
                <a:ea typeface="+mn-lt"/>
                <a:cs typeface="+mn-lt"/>
              </a:rPr>
              <a:t>=(вероятность получения прибыли x сумму ставки) </a:t>
            </a:r>
          </a:p>
          <a:p>
            <a:r>
              <a:rPr lang="ru-RU">
                <a:ea typeface="+mn-lt"/>
                <a:cs typeface="+mn-lt"/>
              </a:rPr>
              <a:t>- (вероятность выплаты игроку x сумму прибыли по ставке)</a:t>
            </a:r>
            <a:endParaRPr lang="ru-RU"/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= </a:t>
            </a:r>
            <a:r>
              <a:rPr lang="ru-RU">
                <a:ea typeface="+mn-lt"/>
                <a:cs typeface="+mn-lt"/>
              </a:rPr>
              <a:t>0,9955*1000 - </a:t>
            </a:r>
            <a:r>
              <a:rPr lang="ru-RU">
                <a:cs typeface="Calibri"/>
              </a:rPr>
              <a:t>0,0045*(1/0,0045*1000-1000) = 0  </a:t>
            </a:r>
            <a:r>
              <a:rPr lang="ru-RU" b="1" dirty="0">
                <a:ea typeface="+mn-lt"/>
                <a:cs typeface="+mn-lt"/>
              </a:rPr>
              <a:t>→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>
                <a:cs typeface="Calibri"/>
              </a:rPr>
              <a:t> (коэффициент 100%)</a:t>
            </a:r>
          </a:p>
          <a:p>
            <a:endParaRPr lang="ru-RU" dirty="0">
              <a:cs typeface="Calibri"/>
            </a:endParaRPr>
          </a:p>
          <a:p>
            <a:r>
              <a:rPr lang="ru-RU">
                <a:cs typeface="Calibri"/>
              </a:rPr>
              <a:t>=</a:t>
            </a:r>
            <a:r>
              <a:rPr lang="ru-RU">
                <a:ea typeface="+mn-lt"/>
                <a:cs typeface="+mn-lt"/>
              </a:rPr>
              <a:t> 0,9955*1000 - 0,0045*(1/0,0045*0,95*1000-1000)  = 50  </a:t>
            </a:r>
            <a:r>
              <a:rPr lang="ru-RU" b="1">
                <a:ea typeface="+mn-lt"/>
                <a:cs typeface="+mn-lt"/>
              </a:rPr>
              <a:t>→</a:t>
            </a:r>
            <a:r>
              <a:rPr lang="ru-RU">
                <a:ea typeface="+mn-lt"/>
                <a:cs typeface="+mn-lt"/>
              </a:rPr>
              <a:t>  (коэффициент 95%)</a:t>
            </a:r>
            <a:endParaRPr lang="ru-RU" dirty="0">
              <a:cs typeface="Calibri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031BB42-9DF7-47DA-AC9D-AB9BEBB8B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67743"/>
              </p:ext>
            </p:extLst>
          </p:nvPr>
        </p:nvGraphicFramePr>
        <p:xfrm>
          <a:off x="835741" y="1794387"/>
          <a:ext cx="10875590" cy="253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512">
                  <a:extLst>
                    <a:ext uri="{9D8B030D-6E8A-4147-A177-3AD203B41FA5}">
                      <a16:colId xmlns:a16="http://schemas.microsoft.com/office/drawing/2014/main" val="2923388770"/>
                    </a:ext>
                  </a:extLst>
                </a:gridCol>
                <a:gridCol w="1654392">
                  <a:extLst>
                    <a:ext uri="{9D8B030D-6E8A-4147-A177-3AD203B41FA5}">
                      <a16:colId xmlns:a16="http://schemas.microsoft.com/office/drawing/2014/main" val="2918365794"/>
                    </a:ext>
                  </a:extLst>
                </a:gridCol>
                <a:gridCol w="989923">
                  <a:extLst>
                    <a:ext uri="{9D8B030D-6E8A-4147-A177-3AD203B41FA5}">
                      <a16:colId xmlns:a16="http://schemas.microsoft.com/office/drawing/2014/main" val="2052932980"/>
                    </a:ext>
                  </a:extLst>
                </a:gridCol>
                <a:gridCol w="989923">
                  <a:extLst>
                    <a:ext uri="{9D8B030D-6E8A-4147-A177-3AD203B41FA5}">
                      <a16:colId xmlns:a16="http://schemas.microsoft.com/office/drawing/2014/main" val="2888749516"/>
                    </a:ext>
                  </a:extLst>
                </a:gridCol>
                <a:gridCol w="1193331">
                  <a:extLst>
                    <a:ext uri="{9D8B030D-6E8A-4147-A177-3AD203B41FA5}">
                      <a16:colId xmlns:a16="http://schemas.microsoft.com/office/drawing/2014/main" val="2238442430"/>
                    </a:ext>
                  </a:extLst>
                </a:gridCol>
                <a:gridCol w="1505225">
                  <a:extLst>
                    <a:ext uri="{9D8B030D-6E8A-4147-A177-3AD203B41FA5}">
                      <a16:colId xmlns:a16="http://schemas.microsoft.com/office/drawing/2014/main" val="1360561033"/>
                    </a:ext>
                  </a:extLst>
                </a:gridCol>
                <a:gridCol w="1247573">
                  <a:extLst>
                    <a:ext uri="{9D8B030D-6E8A-4147-A177-3AD203B41FA5}">
                      <a16:colId xmlns:a16="http://schemas.microsoft.com/office/drawing/2014/main" val="1154570324"/>
                    </a:ext>
                  </a:extLst>
                </a:gridCol>
                <a:gridCol w="1613711">
                  <a:extLst>
                    <a:ext uri="{9D8B030D-6E8A-4147-A177-3AD203B41FA5}">
                      <a16:colId xmlns:a16="http://schemas.microsoft.com/office/drawing/2014/main" val="2687390719"/>
                    </a:ext>
                  </a:extLst>
                </a:gridCol>
              </a:tblGrid>
              <a:tr h="85715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Ставка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Сумма ставки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выплаты игроку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получения прибыли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Матожидание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(коэффициент 100%)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Матожидание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(коэффициент 95%)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Матожидание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(коэффициент 90%)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Матожидание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(коэффициент 75%)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31237772"/>
                  </a:ext>
                </a:extLst>
              </a:tr>
              <a:tr h="325961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победу 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0,0045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0,9955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42779307"/>
                  </a:ext>
                </a:extLst>
              </a:tr>
              <a:tr h="350107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победу или 1, или 10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2500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0,0220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0,9780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125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625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47867546"/>
                  </a:ext>
                </a:extLst>
              </a:tr>
              <a:tr h="325961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не-победу 11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5000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0,9824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0,0176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/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749093888"/>
                  </a:ext>
                </a:extLst>
              </a:tr>
              <a:tr h="350107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победу 2 или 3 или 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6000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0,2435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0,7565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1500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808749494"/>
                  </a:ext>
                </a:extLst>
              </a:tr>
              <a:tr h="325961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не-победу и 5 и 6 и 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3000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0,7810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0,2190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100">
                          <a:effectLst/>
                        </a:rPr>
                        <a:t>150</a:t>
                      </a:r>
                      <a:endParaRPr lang="ru-RU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100">
                          <a:effectLst/>
                        </a:rPr>
                        <a:t>150</a:t>
                      </a:r>
                      <a:endParaRPr lang="ru-RU"/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05708906"/>
                  </a:ext>
                </a:extLst>
              </a:tr>
            </a:tbl>
          </a:graphicData>
        </a:graphic>
      </p:graphicFrame>
      <p:sp>
        <p:nvSpPr>
          <p:cNvPr id="3" name="Семиугольник 2">
            <a:extLst>
              <a:ext uri="{FF2B5EF4-FFF2-40B4-BE49-F238E27FC236}">
                <a16:creationId xmlns:a16="http://schemas.microsoft.com/office/drawing/2014/main" id="{8992AAB3-977D-46BD-AB52-7AD2FDAF8FD1}"/>
              </a:ext>
            </a:extLst>
          </p:cNvPr>
          <p:cNvSpPr/>
          <p:nvPr/>
        </p:nvSpPr>
        <p:spPr>
          <a:xfrm>
            <a:off x="11488992" y="6228734"/>
            <a:ext cx="651387" cy="565354"/>
          </a:xfrm>
          <a:prstGeom prst="heptagon">
            <a:avLst/>
          </a:prstGeom>
          <a:solidFill>
            <a:schemeClr val="bg1"/>
          </a:solidFill>
          <a:ln w="28575">
            <a:solidFill>
              <a:srgbClr val="0019F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cs typeface="Calibri"/>
              </a:rPr>
              <a:t>7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2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6D2AC0-D541-46CC-BB25-B7102AC7266E}"/>
              </a:ext>
            </a:extLst>
          </p:cNvPr>
          <p:cNvSpPr txBox="1"/>
          <p:nvPr/>
        </p:nvSpPr>
        <p:spPr>
          <a:xfrm>
            <a:off x="1750581" y="227019"/>
            <a:ext cx="930184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latin typeface="Cambria"/>
                <a:ea typeface="Cambria"/>
              </a:rPr>
              <a:t>Выгоды и выводы</a:t>
            </a:r>
            <a:endParaRPr lang="en-US" sz="4400">
              <a:latin typeface="Cambria"/>
              <a:ea typeface="Cambria"/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28202-9D5C-41A2-9C35-A46D474905CF}"/>
              </a:ext>
            </a:extLst>
          </p:cNvPr>
          <p:cNvSpPr txBox="1"/>
          <p:nvPr/>
        </p:nvSpPr>
        <p:spPr>
          <a:xfrm>
            <a:off x="594854" y="1086464"/>
            <a:ext cx="6626938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dirty="0">
              <a:cs typeface="Calibri"/>
            </a:endParaRPr>
          </a:p>
          <a:p>
            <a:pPr indent="457200" algn="just"/>
            <a:r>
              <a:rPr lang="ru-RU" dirty="0">
                <a:cs typeface="Calibri"/>
              </a:rPr>
              <a:t>Ставки на не проигрыш одной команды не приносят большую выгоду игрокам - практически равны сумме ставки. Вероятность проигрыша всего 1,76%, но при больших ставках - это очень обидный проигрыш.</a:t>
            </a:r>
            <a:endParaRPr lang="ru-RU" dirty="0">
              <a:ea typeface="+mn-lt"/>
              <a:cs typeface="+mn-lt"/>
            </a:endParaRPr>
          </a:p>
          <a:p>
            <a:pPr indent="457200" algn="just"/>
            <a:endParaRPr lang="ru-RU" dirty="0">
              <a:cs typeface="Calibri"/>
            </a:endParaRPr>
          </a:p>
          <a:p>
            <a:pPr indent="457200" algn="just"/>
            <a:r>
              <a:rPr lang="ru-RU" dirty="0">
                <a:cs typeface="Calibri"/>
              </a:rPr>
              <a:t>Рассмотрим случай ставки на не-победу 11 команды.</a:t>
            </a:r>
          </a:p>
          <a:p>
            <a:pPr indent="457200" algn="just"/>
            <a:r>
              <a:rPr lang="ru-RU" dirty="0">
                <a:cs typeface="Calibri"/>
              </a:rPr>
              <a:t>Ставка в 1 000 000 руб., коэффициент мы занизили на 1%: чистая прибыль игрока -  7 736 </a:t>
            </a:r>
            <a:r>
              <a:rPr lang="ru-RU" dirty="0">
                <a:ea typeface="+mn-lt"/>
                <a:cs typeface="+mn-lt"/>
              </a:rPr>
              <a:t>руб. </a:t>
            </a:r>
          </a:p>
          <a:p>
            <a:pPr indent="457200" algn="just"/>
            <a:endParaRPr lang="ru-RU" dirty="0">
              <a:ea typeface="+mn-lt"/>
              <a:cs typeface="+mn-lt"/>
            </a:endParaRPr>
          </a:p>
          <a:p>
            <a:pPr indent="457200" algn="just"/>
            <a:r>
              <a:rPr lang="ru-RU" dirty="0">
                <a:ea typeface="+mn-lt"/>
                <a:cs typeface="+mn-lt"/>
              </a:rPr>
              <a:t>Если он равномерно распределит эту сумму между 15 командами, даже при условии снижения коэффициента на 5%, то вероятность отбить свой миллион у него составит 6,5%. </a:t>
            </a:r>
          </a:p>
          <a:p>
            <a:pPr indent="457200" algn="just"/>
            <a:r>
              <a:rPr lang="ru-RU" dirty="0">
                <a:ea typeface="+mn-lt"/>
                <a:cs typeface="+mn-lt"/>
              </a:rPr>
              <a:t>В случаях побед команд 2,3,5,9,13,14, 16 - он понесет убытки (</a:t>
            </a:r>
            <a:r>
              <a:rPr lang="ru-RU" dirty="0" err="1">
                <a:ea typeface="+mn-lt"/>
                <a:cs typeface="+mn-lt"/>
              </a:rPr>
              <a:t>max</a:t>
            </a:r>
            <a:r>
              <a:rPr lang="ru-RU" dirty="0">
                <a:ea typeface="+mn-lt"/>
                <a:cs typeface="+mn-lt"/>
              </a:rPr>
              <a:t>. от команд  3, 5,9,13),</a:t>
            </a:r>
          </a:p>
          <a:p>
            <a:pPr indent="457200" algn="just"/>
            <a:r>
              <a:rPr lang="ru-RU" dirty="0">
                <a:ea typeface="+mn-lt"/>
                <a:cs typeface="+mn-lt"/>
              </a:rPr>
              <a:t>но в случае выигрыша команд 1,4,6,7,8,10,12,15 - его шанс разбогатеть составит всего 1,68%, но зато суммы выигрыша будут очень большими ).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F75D1C20-73F7-40BD-A408-4874AEAF7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1499"/>
              </p:ext>
            </p:extLst>
          </p:nvPr>
        </p:nvGraphicFramePr>
        <p:xfrm>
          <a:off x="7460225" y="1327354"/>
          <a:ext cx="4280706" cy="439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764">
                  <a:extLst>
                    <a:ext uri="{9D8B030D-6E8A-4147-A177-3AD203B41FA5}">
                      <a16:colId xmlns:a16="http://schemas.microsoft.com/office/drawing/2014/main" val="2736104466"/>
                    </a:ext>
                  </a:extLst>
                </a:gridCol>
                <a:gridCol w="656764">
                  <a:extLst>
                    <a:ext uri="{9D8B030D-6E8A-4147-A177-3AD203B41FA5}">
                      <a16:colId xmlns:a16="http://schemas.microsoft.com/office/drawing/2014/main" val="80636020"/>
                    </a:ext>
                  </a:extLst>
                </a:gridCol>
                <a:gridCol w="841118">
                  <a:extLst>
                    <a:ext uri="{9D8B030D-6E8A-4147-A177-3AD203B41FA5}">
                      <a16:colId xmlns:a16="http://schemas.microsoft.com/office/drawing/2014/main" val="1109417050"/>
                    </a:ext>
                  </a:extLst>
                </a:gridCol>
                <a:gridCol w="818074">
                  <a:extLst>
                    <a:ext uri="{9D8B030D-6E8A-4147-A177-3AD203B41FA5}">
                      <a16:colId xmlns:a16="http://schemas.microsoft.com/office/drawing/2014/main" val="3886540401"/>
                    </a:ext>
                  </a:extLst>
                </a:gridCol>
                <a:gridCol w="1307986">
                  <a:extLst>
                    <a:ext uri="{9D8B030D-6E8A-4147-A177-3AD203B41FA5}">
                      <a16:colId xmlns:a16="http://schemas.microsoft.com/office/drawing/2014/main" val="2794928348"/>
                    </a:ext>
                  </a:extLst>
                </a:gridCol>
              </a:tblGrid>
              <a:tr h="6248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№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команды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сила команды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выигрыша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ставка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потенциальный выигрыш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(коэффициент​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снижен на 5%​)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442307834"/>
                  </a:ext>
                </a:extLst>
              </a:tr>
              <a:tr h="1922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0,0045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14 140 599,3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34041256"/>
                  </a:ext>
                </a:extLst>
              </a:tr>
              <a:tr h="1826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0,0779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879 666,0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85005244"/>
                  </a:ext>
                </a:extLst>
              </a:tr>
              <a:tr h="1922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77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0,1638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453 312,5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94956385"/>
                  </a:ext>
                </a:extLst>
              </a:tr>
              <a:tr h="1826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0,0018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35 251 499,3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493655475"/>
                  </a:ext>
                </a:extLst>
              </a:tr>
              <a:tr h="1922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90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0,1675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444 771,7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286960181"/>
                  </a:ext>
                </a:extLst>
              </a:tr>
              <a:tr h="1826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0,0165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3 905 011,5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8826689"/>
                  </a:ext>
                </a:extLst>
              </a:tr>
              <a:tr h="1922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7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0,0350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1 876 171,7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78019648"/>
                  </a:ext>
                </a:extLst>
              </a:tr>
              <a:tr h="26501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8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0,0462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1 437 503,7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84418512"/>
                  </a:ext>
                </a:extLst>
              </a:tr>
              <a:tr h="1826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9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80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0,1807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417 151,3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80776662"/>
                  </a:ext>
                </a:extLst>
              </a:tr>
              <a:tr h="1922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0,0175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3 685 677,4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89418121"/>
                  </a:ext>
                </a:extLst>
              </a:tr>
              <a:tr h="1826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strike="sngStrike">
                          <a:effectLst/>
                        </a:rPr>
                        <a:t>11</a:t>
                      </a:r>
                      <a:endParaRPr lang="ru-RU" sz="1100" b="1" strike="sngStrike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strike="sngStrike">
                          <a:effectLst/>
                        </a:rPr>
                        <a:t>25</a:t>
                      </a:r>
                      <a:endParaRPr lang="ru-RU" sz="1100" strike="sngStrike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strike="sngStrike">
                          <a:effectLst/>
                        </a:rPr>
                        <a:t>0,0176</a:t>
                      </a:r>
                      <a:endParaRPr lang="ru-RU" sz="1100" strike="sngStrike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27704"/>
                  </a:ext>
                </a:extLst>
              </a:tr>
              <a:tr h="1922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12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0,0009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70 436 332,7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815161546"/>
                  </a:ext>
                </a:extLst>
              </a:tr>
              <a:tr h="1826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13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76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0,1084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650 916,0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295965731"/>
                  </a:ext>
                </a:extLst>
              </a:tr>
              <a:tr h="1922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14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0,0710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958 675,9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79535959"/>
                  </a:ext>
                </a:extLst>
              </a:tr>
              <a:tr h="1826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15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0,0116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5 526 381,5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9453094"/>
                  </a:ext>
                </a:extLst>
              </a:tr>
              <a:tr h="28805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16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0,0792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866 321,3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66872679"/>
                  </a:ext>
                </a:extLst>
              </a:tr>
            </a:tbl>
          </a:graphicData>
        </a:graphic>
      </p:graphicFrame>
      <p:sp>
        <p:nvSpPr>
          <p:cNvPr id="2" name="Семиугольник 1">
            <a:extLst>
              <a:ext uri="{FF2B5EF4-FFF2-40B4-BE49-F238E27FC236}">
                <a16:creationId xmlns:a16="http://schemas.microsoft.com/office/drawing/2014/main" id="{1DB5B84D-BF9C-497D-8908-B4E87E456F2C}"/>
              </a:ext>
            </a:extLst>
          </p:cNvPr>
          <p:cNvSpPr/>
          <p:nvPr/>
        </p:nvSpPr>
        <p:spPr>
          <a:xfrm>
            <a:off x="11488992" y="6228734"/>
            <a:ext cx="651387" cy="565354"/>
          </a:xfrm>
          <a:prstGeom prst="heptagon">
            <a:avLst/>
          </a:prstGeom>
          <a:solidFill>
            <a:schemeClr val="bg1"/>
          </a:solidFill>
          <a:ln w="28575">
            <a:solidFill>
              <a:srgbClr val="0019F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cs typeface="Calibri"/>
              </a:rPr>
              <a:t>8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81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1680</Words>
  <Application>Microsoft Office PowerPoint</Application>
  <PresentationFormat>Широкоэкранный</PresentationFormat>
  <Paragraphs>836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Office Theme</vt:lpstr>
      <vt:lpstr>Презентация PowerPoint</vt:lpstr>
      <vt:lpstr>Матрица вероятностей побед  команд в парных играх</vt:lpstr>
      <vt:lpstr>Дерево этапов игр</vt:lpstr>
      <vt:lpstr>Вероятность прохождения этапов игр</vt:lpstr>
      <vt:lpstr>Коэффициенты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Андрей Пищик</cp:lastModifiedBy>
  <cp:revision>554</cp:revision>
  <dcterms:created xsi:type="dcterms:W3CDTF">2021-09-15T14:41:34Z</dcterms:created>
  <dcterms:modified xsi:type="dcterms:W3CDTF">2021-10-27T19:57:18Z</dcterms:modified>
</cp:coreProperties>
</file>