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custDataLst>
    <p:tags r:id="rId5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93" autoAdjust="0"/>
  </p:normalViewPr>
  <p:slideViewPr>
    <p:cSldViewPr>
      <p:cViewPr varScale="1">
        <p:scale>
          <a:sx n="70" d="100"/>
          <a:sy n="70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852AA-C48A-4FFA-81AB-222B502AE691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AEA4E-93BD-4584-8163-70A2B55B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notes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Slide no</a:t>
            </a:r>
            <a:r>
              <a:rPr lang="en-US" baseline="0" smtClean="0"/>
              <a:t> two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5883089" y="5661248"/>
            <a:ext cx="3016622" cy="1049288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Aspose.Slides for .NET</vt:lpstr>
    </vt:vector>
  </TitlesOfParts>
  <Manager>Mudassir</Manager>
  <Company>Aspose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Test Prese</dc:subject>
  <dc:creator>Mudassir</dc:creator>
  <cp:keywords>Test Keywords</cp:keywords>
  <dc:description>No Comments</dc:description>
  <cp:lastModifiedBy>Muhammad</cp:lastModifiedBy>
  <cp:revision>4</cp:revision>
  <cp:lastPrinted>2014-02-21T18:36:38Z</cp:lastPrinted>
  <dcterms:created xsi:type="dcterms:W3CDTF">2014-02-21T13:27:25Z</dcterms:created>
  <dcterms:modified xsi:type="dcterms:W3CDTF">2017-12-30T12:11:53Z</dcterms:modified>
  <cp:category>Test Cat</cp:category>
</cp:coreProperties>
</file>