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ection" id="{E1BB10DC-7DFB-408E-B2C1-4E2F61A74C57}">
          <p14:sldIdLst>
            <p14:sldId id="256"/>
          </p14:sldIdLst>
        </p14:section>
        <p14:section name="Second Section" id="{860AAB71-4074-46DD-98E3-7BD7ACBA71C7}">
          <p14:sldIdLst>
            <p14:sldId id="258"/>
            <p14:sldId id="260"/>
          </p14:sldIdLst>
        </p14:section>
        <p14:section name="Third Section" id="{265CD7D1-1122-4D10-9E29-681950069685}">
          <p14:sldIdLst>
            <p14:sldId id="262"/>
            <p14:sldId id="264"/>
            <p14:sldId id="266"/>
            <p14:sldId id="268"/>
            <p14:sldId id="270"/>
            <p14:sldId id="272"/>
            <p14:sldId id="274"/>
            <p14:sldId id="27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-1248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124966-30DB-49EF-8740-571164F39E6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175B64-3D27-4EB3-8DE3-958CCAF9C8FD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019F3C-61E0-4125-8A4C-1D928C1046BD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DC9D99-785A-4C27-9C73-027F35A9E58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DBD9C3-C53E-4030-AC9E-E9A11146E3C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51903FE-4389-41AE-8473-30DBA71AE65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DB9D10-922E-4537-B395-969A38D08CE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628AC34-970A-4E32-99D7-119E6D4A794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4C616C-7EDD-4151-90B4-410A539C3997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E191F2-76EA-4374-BAD7-290C7DE0D2A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A331FF-75B7-4853-87B5-37C9F46D020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48"/>
  <p:tag name="AS_OS" val="Microsoft Windows NT 6.1.7601 Service Pack 1"/>
  <p:tag name="AS_RELEASE_DATE" val="2017.12.11"/>
  <p:tag name="AS_TITLE" val="Aspose.Slides for C++"/>
  <p:tag name="AS_VERSION" val="17.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Times New Roman"/>
        <a:font script="Hang" typeface="맑은%20고딕"/>
        <a:font script="Khmr" typeface="MoolBoran"/>
        <a:font script="Thai" typeface="Angsana New"/>
        <a:font script="Hans" typeface="宋体"/>
        <a:font script="Hant" typeface="新細明體"/>
        <a:font script="Hebr" typeface="Times New Roman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Arial"/>
        <a:font script="Hang" typeface="맑은%20고딕"/>
        <a:font script="Khmr" typeface="DaunPenh"/>
        <a:font script="Thai" typeface="Cordia New"/>
        <a:font script="Hans" typeface="宋体"/>
        <a:font script="Hant" typeface="新細明體"/>
        <a:font script="Hebr" typeface="Arial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Presentation</vt:lpstr>
      <vt:lpstr>Click to edit Master title style</vt:lpstr>
      <vt:lpstr>Click to edit Master title style</vt:lpstr>
      <vt:lpstr>Click to edit Master title style</vt:lpstr>
      <vt:lpstr>Click to edit Master title style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</cp:lastModifiedBy>
  <cp:revision>2</cp:revision>
  <cp:lastPrinted>2017-12-17T14:43:29Z</cp:lastPrinted>
  <dcterms:created xsi:type="dcterms:W3CDTF">2017-12-17T09:43:29Z</dcterms:created>
  <dcterms:modified xsi:type="dcterms:W3CDTF">2018-01-07T10:44:28Z</dcterms:modified>
</cp:coreProperties>
</file>