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8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:vt="http://schemas.openxmlformats.org/officeDocument/2006/docPropsVTypes" xmlns="http://schemas.openxmlformats.org/officeDocument/2006/extended-properties">
  <Company>Our Company</Company>
  <PresentationFormat>On-screen Show (4:3)</PresentationFormat>
  <Paragraphs>0</Paragraphs>
  <Slides>0</Slides>
  <Notes>0</Notes>
  <TotalTime>16</TotalTime>
  <HiddenSlides>0</HiddenSlides>
  <MMClips>0</MMClips>
  <ScaleCrop>0</ScaleCrop>
  <LinksUpToDate>0</LinksUpToDate>
  <SharedDoc>0</SharedDoc>
  <HyperlinksChanged>0</HyperlinksChanged>
  <Application>Aspose.Slides for C++</Application>
  <AppVersion>17.1200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Template Title</dc:title>
  <cp:category>Template Category</cp:category>
  <cp:contentType>Template Content</cp:contentType>
  <dc:creator>Template Author</dc:creator>
  <dc:description>Created from template</dc:description>
  <cp:keywords>Keyword1, Keyword2, Keyword3</cp:keywords>
  <cp:lastModifiedBy>skvtor</cp:lastModifiedBy>
  <cp:revision>6</cp:revision>
  <dcterms:created xsi:type="dcterms:W3CDTF">2006-08-16T00:00:00Z</dcterms:created>
  <dcterms:modified xsi:type="dcterms:W3CDTF">2013-03-29T14:47:07Z</dcterms:modified>
  <dc:subject>Template Subject</dc:subject>
</cp:coreProperties>
</file>