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12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 section name" id="{91DA31B5-0C5A-42F6-9AA9-E0521283AA79}">
          <p14:sldIdLst>
            <p14:sldId id="256"/>
          </p14:sldIdLst>
        </p14:section>
        <p14:section name="Second Section" id="{AB829BAC-3FB6-45C2-8CFA-BED108E328C6}">
          <p14:sldIdLst>
            <p14:sldId id="258"/>
          </p14:sldIdLst>
        </p14:section>
        <p14:section name="First empty" id="{709CDB21-B837-4276-BC5B-9CA477EADCDA}">
          <p14:sldIdLst>
            <p14:sldId id="260"/>
          </p14:sldIdLst>
        </p14:section>
        <p14:section name="Last empty section" id="{5E0F1F3E-31FF-4BC4-9DB3-3917310905B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-124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124966-30DB-49EF-8740-571164F39E6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75B64-3D27-4EB3-8DE3-958CCAF9C8F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019F3C-61E0-4125-8A4C-1D928C1046B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DC9D99-785A-4C27-9C73-027F35A9E58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BD9C3-C53E-4030-AC9E-E9A11146E3C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51903FE-4389-41AE-8473-30DBA71AE65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DB9D10-922E-4537-B395-969A38D08CE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28AC34-970A-4E32-99D7-119E6D4A794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4C616C-7EDD-4151-90B4-410A539C3997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E191F2-76EA-4374-BAD7-290C7DE0D2A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A331FF-75B7-4853-87B5-37C9F46D020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7.12.15"/>
  <p:tag name="AS_TITLE" val="Aspose.Slides for .NET 2.0"/>
  <p:tag name="AS_VERSION" val="17.12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0</Notes>
  <TotalTime>2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Office Theme</vt:lpstr>
      <vt:lpstr>Slide 1</vt:lpstr>
      <vt:lpstr>Click to edit Master title style</vt:lpstr>
      <vt:lpstr>Click to edit Master title style</vt:lpstr>
    </vt:vector>
  </TitlesOfParts>
  <LinksUpToDate>0</LinksUpToDate>
  <SharedDoc>0</SharedDoc>
  <HyperlinksChanged>0</HyperlinksChanged>
  <Application>Aspose.Slides for .NET</Application>
  <AppVersion>17.1201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Muhammad</cp:lastModifiedBy>
  <cp:revision>2</cp:revision>
  <cp:lastPrinted>2017-12-17T14:43:29.000</cp:lastPrinted>
  <dcterms:created xsi:type="dcterms:W3CDTF">2017-12-17T09:43:29Z</dcterms:created>
  <dcterms:modified xsi:type="dcterms:W3CDTF">2018-01-07T11:45:53Z</dcterms:modified>
</cp:coreProperties>
</file>