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20237E-FFA6-4DCB-A4A9-5310BBC8FB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F890AE-D7ED-493E-83FC-7E0A2FE76F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DC28BF-3F60-4004-AD99-8444A2EDD8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7C1FC0-0D05-41AE-B99E-DEE5A0AB90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EC7466-750C-4E71-9263-0D857AF4D5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2D0342-2AB1-4262-AEC7-56588B943F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393EB6C-A4E7-4EBB-81F6-8B4A01988E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11DB077-E5EA-4376-91B8-D5DA1C1D2C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D1D2C6F-2E06-4C2A-BBE3-8AEC858AE5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0AE9F1-47E8-4FD0-B99C-4E33419E32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35CC76-229E-4AB9-B664-1E01C3D952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C++ 20.3.</a:t>
            </a:r>
          </a:p>
          <a:p>
            <a:pPr algn="ctr"/>
            <a:r>
              <a:t>Copyright 2004-2020Aspose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48"/>
  <p:tag name="AS_OS" val="Microsoft Windows NT 6.2.9200.0"/>
  <p:tag name="AS_RELEASE_DATE" val="2020.03.25"/>
  <p:tag name="AS_TITLE" val="Aspose.Slides for C++"/>
  <p:tag name="AS_VERSION" val="20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24</Paragraphs>
  <Slides>12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5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C++</Application>
  <AppVersion>20.0300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2020-04-29T12:25:28.703</cp:lastPrinted>
  <dcterms:created xsi:type="dcterms:W3CDTF">2020-04-29T05:25:28Z</dcterms:created>
  <dcterms:modified xsi:type="dcterms:W3CDTF">2020-04-29T05:25:28Z</dcterms:modified>
</cp:coreProperties>
</file>