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97FD-0294-4CB7-8235-86A2C98C26B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D03A-2D86-40DC-A6EF-46A81D879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is important to study the history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it is important to study the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important to study the history</dc:title>
  <dc:creator>Роман</dc:creator>
  <cp:lastModifiedBy>Роман</cp:lastModifiedBy>
  <cp:revision>1</cp:revision>
  <dcterms:created xsi:type="dcterms:W3CDTF">2020-04-27T14:59:05Z</dcterms:created>
  <dcterms:modified xsi:type="dcterms:W3CDTF">2020-04-27T15:00:59Z</dcterms:modified>
</cp:coreProperties>
</file>