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6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6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2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0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9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3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A7AA-A1E5-4BFE-97C5-ACAF8EFD428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2869-FD37-4696-9F49-7E4EDC4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03996" cy="3797780"/>
          </a:xfrm>
        </p:spPr>
        <p:txBody>
          <a:bodyPr>
            <a:normAutofit fontScale="90000"/>
          </a:bodyPr>
          <a:lstStyle/>
          <a:p>
            <a:r>
              <a:rPr lang="en-US" dirty="0"/>
              <a:t>Highlight</a:t>
            </a:r>
            <a:br>
              <a:rPr lang="en-US" dirty="0"/>
            </a:br>
            <a:r>
              <a:rPr lang="en-US" dirty="0"/>
              <a:t>University</a:t>
            </a:r>
            <a:br>
              <a:rPr lang="en-US" dirty="0"/>
            </a:br>
            <a:r>
              <a:rPr lang="en-US" dirty="0"/>
              <a:t>Text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70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Highlight University Text 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</dc:creator>
  <cp:lastModifiedBy>Роман</cp:lastModifiedBy>
  <cp:revision>3</cp:revision>
  <dcterms:created xsi:type="dcterms:W3CDTF">2020-04-27T15:03:20Z</dcterms:created>
  <dcterms:modified xsi:type="dcterms:W3CDTF">2020-04-27T15:11:58Z</dcterms:modified>
</cp:coreProperties>
</file>