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8057EA-7169-461B-A7B6-A3636BD490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61AEFC-8A46-4FDB-8B00-F3AE841C55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925D50-72CC-4700-A485-D0FDB6FFBB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2DADCE-7523-413B-9D28-C367F20FEC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EE292E-72E2-4A50-AD7C-1C52CC209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CBDBB-CCC6-44F1-887D-4350A48AA0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8A0646-90FF-4613-ADDA-919BEC007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C2F690-965A-4EAE-8D82-38AEA9E204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D0B634-D8E8-452F-8CC8-A01AC064E6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53F3A5-14B1-4156-8FBC-0731ED4BF3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35F149-CD18-4BA3-8D6C-81591BC8DA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48"/>
  <p:tag name="AS_OS" val="Microsoft Windows NT 6.2.9200.0"/>
  <p:tag name="AS_RELEASE_DATE" val="2020.03.25"/>
  <p:tag name="AS_TITLE" val="Aspose.Slides for C++"/>
  <p:tag name="AS_VERSION" val="20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C++</Application>
  <AppVersion>20.0300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2020-05-06T20:50:30.117</cp:lastPrinted>
  <dcterms:created xsi:type="dcterms:W3CDTF">2020-05-06T13:50:30Z</dcterms:created>
  <dcterms:modified xsi:type="dcterms:W3CDTF">2020-05-06T13:50:33Z</dcterms:modified>
</cp:coreProperties>
</file>