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" id="{64DE7DA7-6D6F-4EC9-A9B2-4A381151B753}">
          <p14:sldIdLst>
            <p14:sldId id="256"/>
            <p14:sldId id="261"/>
          </p14:sldIdLst>
        </p14:section>
        <p14:section name="2" id="{030990F0-11A1-4817-8D33-FF1BDA1E1006}">
          <p14:sldIdLst>
            <p14:sldId id="257"/>
          </p14:sldIdLst>
        </p14:section>
        <p14:section name="3" id="{F80AD996-D016-47E1-B650-AC3EAB7F1485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8A95-5EE0-4269-BCB1-0AA28FFA4C8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841B-64D0-4DCE-BBFD-762AC594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5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8A95-5EE0-4269-BCB1-0AA28FFA4C8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841B-64D0-4DCE-BBFD-762AC594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4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8A95-5EE0-4269-BCB1-0AA28FFA4C8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841B-64D0-4DCE-BBFD-762AC594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1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8A95-5EE0-4269-BCB1-0AA28FFA4C8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841B-64D0-4DCE-BBFD-762AC594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6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8A95-5EE0-4269-BCB1-0AA28FFA4C8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841B-64D0-4DCE-BBFD-762AC594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8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8A95-5EE0-4269-BCB1-0AA28FFA4C8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841B-64D0-4DCE-BBFD-762AC594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2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8A95-5EE0-4269-BCB1-0AA28FFA4C8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841B-64D0-4DCE-BBFD-762AC594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3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8A95-5EE0-4269-BCB1-0AA28FFA4C8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841B-64D0-4DCE-BBFD-762AC594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0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8A95-5EE0-4269-BCB1-0AA28FFA4C8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841B-64D0-4DCE-BBFD-762AC594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6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8A95-5EE0-4269-BCB1-0AA28FFA4C8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841B-64D0-4DCE-BBFD-762AC594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4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8A95-5EE0-4269-BCB1-0AA28FFA4C8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841B-64D0-4DCE-BBFD-762AC594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0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F8A95-5EE0-4269-BCB1-0AA28FFA4C8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4841B-64D0-4DCE-BBFD-762AC594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8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 1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6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2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9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282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Широкоэкранный</PresentationFormat>
  <Paragraphs>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</dc:creator>
  <cp:lastModifiedBy>Роман</cp:lastModifiedBy>
  <cp:revision>6</cp:revision>
  <dcterms:created xsi:type="dcterms:W3CDTF">2020-04-28T14:14:51Z</dcterms:created>
  <dcterms:modified xsi:type="dcterms:W3CDTF">2020-04-29T06:16:24Z</dcterms:modified>
</cp:coreProperties>
</file>