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6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8168-B9F1-4783-8ED7-59FE86E033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2511-CC73-4C72-99BE-5CB317DFF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Subheader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Роман</dc:creator>
  <cp:lastModifiedBy>Роман</cp:lastModifiedBy>
  <cp:revision>3</cp:revision>
  <dcterms:created xsi:type="dcterms:W3CDTF">2020-04-28T11:42:25Z</dcterms:created>
  <dcterms:modified xsi:type="dcterms:W3CDTF">2020-04-28T11:47:59Z</dcterms:modified>
</cp:coreProperties>
</file>