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8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0EBD-B9FF-4387-9545-C3103D7C913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A803-5041-44A1-BABD-A07C28EB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Text with shadow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Text with shadow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with shadow</dc:title>
  <dc:creator>Роман</dc:creator>
  <cp:lastModifiedBy>Роман</cp:lastModifiedBy>
  <cp:revision>1</cp:revision>
  <dcterms:created xsi:type="dcterms:W3CDTF">2020-04-27T14:41:57Z</dcterms:created>
  <dcterms:modified xsi:type="dcterms:W3CDTF">2020-04-27T14:43:15Z</dcterms:modified>
</cp:coreProperties>
</file>