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modifyVerifier cryptProviderType="rsaAES" cryptAlgorithmClass="hash" cryptAlgorithmType="typeAny" cryptAlgorithmSid="14" spinCount="100000" saltData="ut0SdBNUWQ2EUx6aTslX7A==" hashData="4xVJCl5upG4AabfMKoUn2s5K1x5PzmwUaFYKDpYoT0QjxjwzBaATaxGvy4I7g3JON39fjXaM3FnCVE9rhyfEQ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 dirty="0" err="1">
                <a:solidFill>
                  <a:srgbClr val="558ED5"/>
                </a:solidFill>
              </a:rPr>
              <a:t>Aspose.Slides</a:t>
            </a:r>
            <a:r>
              <a:rPr sz="4800">
                <a:solidFill>
                  <a:srgbClr val="558ED5"/>
                </a:solidFill>
              </a:rPr>
              <a:t> </a:t>
            </a:r>
            <a:r>
              <a:rPr sz="4800" smtClean="0">
                <a:solidFill>
                  <a:srgbClr val="558ED5"/>
                </a:solidFill>
              </a:rPr>
              <a:t>for</a:t>
            </a:r>
            <a:r>
              <a:rPr lang="en-US" sz="4800" smtClean="0">
                <a:solidFill>
                  <a:srgbClr val="558ED5"/>
                </a:solidFill>
              </a:rPr>
              <a:t> C++</a:t>
            </a:r>
            <a:endParaRPr sz="4800" dirty="0">
              <a:solidFill>
                <a:srgbClr val="558ED5"/>
              </a:solidFill>
            </a:endParaRP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Презентация PowerPoint</vt:lpstr>
      <vt:lpstr>Aspose.Slides for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Title</dc:title>
  <dc:creator>New Author</dc:creator>
  <cp:lastModifiedBy>Роман</cp:lastModifiedBy>
  <cp:revision>4</cp:revision>
  <cp:lastPrinted>2014-02-21T18:36:38Z</cp:lastPrinted>
  <dcterms:created xsi:type="dcterms:W3CDTF">2014-02-21T13:27:25Z</dcterms:created>
  <dcterms:modified xsi:type="dcterms:W3CDTF">2020-05-25T08:01:44Z</dcterms:modified>
</cp:coreProperties>
</file>