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sizeRepresents val="w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B27306-02E5-4FBF-B0DC-24C1B69E0B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3E2F89-9819-4C12-93B0-070DB60CC7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C50B1A-4C07-4682-B709-893DC267C5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D41D9F-D7AD-40F7-BD75-2BE336A19D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B7AB92-0FD1-476A-8D36-80EDEA7E9D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62B74C-9A10-471C-AAB6-041202648E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39527DC-D452-4EEF-85D7-943DED272E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690A265-A2FA-49C9-BD43-2B0E95F4D8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6903CED-A819-4E18-84E2-A833FFAF3A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664BE0-960E-4C16-9B17-AF7B56EBB8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AFD95A-BFD0-4254-98A2-897F56E7C3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2019-06-02T23:13:51.003</cp:lastPrinted>
  <dcterms:created xsi:type="dcterms:W3CDTF">2019-06-02T18:13:51Z</dcterms:created>
  <dcterms:modified xsi:type="dcterms:W3CDTF">2019-06-02T18:13:59Z</dcterms:modified>
</cp:coreProperties>
</file>