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E823E6-9DDD-49A3-8193-92CD829A2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0A61B0-4CFD-4203-9391-6F7F0D558E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0E58EE-D6B6-4CD7-84E7-4E5C71C308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954358-69ED-466E-A2C2-35534ABD44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D2223-A8E1-41C7-B3BF-C3404EF669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CD4C26-5357-42FE-BBD7-BC9DBE54F1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972FD3F-CD82-4C3E-839A-6D1ED693B6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9D0A202-2D94-4E76-AC9A-79701B2CDE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300845-EE3F-4984-AED8-B4CE69F275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63B7B-E5A7-40F1-A79F-5C94C4D2B4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8A8897-A0FD-4C14-B516-099C7EFAFE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2019-06-03T00:24:36.454</cp:lastPrinted>
  <dcterms:created xsi:type="dcterms:W3CDTF">2019-06-02T19:24:36Z</dcterms:created>
  <dcterms:modified xsi:type="dcterms:W3CDTF">2019-06-02T19:25:16Z</dcterms:modified>
</cp:coreProperties>
</file>