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4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A39-741A-F846-BBA0-8DCF548D9CAB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4F6B-B700-F945-AED5-ACEB04E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93874" y="587912"/>
            <a:ext cx="2833889" cy="2069453"/>
          </a:xfrm>
          <a:prstGeom prst="can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Резервуар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995376" y="1384256"/>
            <a:ext cx="2064129" cy="4820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Терминал</a:t>
            </a:r>
            <a:endParaRPr lang="en-US" sz="1600" dirty="0"/>
          </a:p>
        </p:txBody>
      </p:sp>
      <p:sp>
        <p:nvSpPr>
          <p:cNvPr id="8" name="Parallelogram 7"/>
          <p:cNvSpPr/>
          <p:nvPr/>
        </p:nvSpPr>
        <p:spPr>
          <a:xfrm>
            <a:off x="5361614" y="610743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61614" y="868510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361614" y="1139407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5807987" y="868510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5807987" y="1139407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5807987" y="1409846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161713" y="610744"/>
            <a:ext cx="188143" cy="940202"/>
          </a:xfrm>
          <a:prstGeom prst="leftBrac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flipH="1">
            <a:off x="6172513" y="610743"/>
            <a:ext cx="188143" cy="940202"/>
          </a:xfrm>
          <a:prstGeom prst="leftBrac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61614" y="1704033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5361614" y="1961800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5361614" y="2232697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5807987" y="1961800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5807987" y="2232697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5807987" y="2503136"/>
            <a:ext cx="364526" cy="141099"/>
          </a:xfrm>
          <a:prstGeom prst="parallelogram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5161713" y="1704034"/>
            <a:ext cx="188143" cy="940202"/>
          </a:xfrm>
          <a:prstGeom prst="leftBrac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flipH="1">
            <a:off x="6172513" y="1704033"/>
            <a:ext cx="188143" cy="940202"/>
          </a:xfrm>
          <a:prstGeom prst="leftBrac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5400000">
            <a:off x="4581415" y="826001"/>
            <a:ext cx="297128" cy="476211"/>
          </a:xfrm>
          <a:prstGeom prst="downArrow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4581415" y="1942807"/>
            <a:ext cx="297129" cy="476212"/>
          </a:xfrm>
          <a:prstGeom prst="down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91873" y="587912"/>
            <a:ext cx="4667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US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367" y="1662101"/>
            <a:ext cx="43680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en-US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1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Pudov</dc:creator>
  <cp:lastModifiedBy>Andrey Pudov</cp:lastModifiedBy>
  <cp:revision>7</cp:revision>
  <dcterms:created xsi:type="dcterms:W3CDTF">2017-11-19T14:12:39Z</dcterms:created>
  <dcterms:modified xsi:type="dcterms:W3CDTF">2018-02-04T09:34:40Z</dcterms:modified>
</cp:coreProperties>
</file>