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3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F2B4-41D7-4A0B-8460-21A84BC1B499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332A-5A0B-4CB3-9224-7087EA7D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6214590" y="3865626"/>
            <a:ext cx="1335825" cy="945446"/>
            <a:chOff x="7406082" y="3559583"/>
            <a:chExt cx="1335825" cy="945446"/>
          </a:xfrm>
        </p:grpSpPr>
        <p:sp>
          <p:nvSpPr>
            <p:cNvPr id="52" name="Rectangle 51"/>
            <p:cNvSpPr/>
            <p:nvPr/>
          </p:nvSpPr>
          <p:spPr>
            <a:xfrm>
              <a:off x="7406082" y="3559583"/>
              <a:ext cx="1335825" cy="945446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flipV="1">
              <a:off x="7626224" y="3678903"/>
              <a:ext cx="671118" cy="4979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flipV="1">
              <a:off x="7623140" y="3796635"/>
              <a:ext cx="671118" cy="4979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flipV="1">
              <a:off x="7623140" y="3907669"/>
              <a:ext cx="671118" cy="4979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flipV="1">
              <a:off x="7623140" y="4000503"/>
              <a:ext cx="671118" cy="49795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44460" y="2428198"/>
            <a:ext cx="1815921" cy="2395470"/>
            <a:chOff x="412124" y="2369713"/>
            <a:chExt cx="1815921" cy="2395470"/>
          </a:xfrm>
        </p:grpSpPr>
        <p:sp>
          <p:nvSpPr>
            <p:cNvPr id="5" name="Flowchart: Process 4"/>
            <p:cNvSpPr/>
            <p:nvPr/>
          </p:nvSpPr>
          <p:spPr>
            <a:xfrm>
              <a:off x="412124" y="2369713"/>
              <a:ext cx="1815921" cy="1455314"/>
            </a:xfrm>
            <a:prstGeom prst="flowChart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/>
                <a:t>RemoteModuleController</a:t>
              </a:r>
            </a:p>
            <a:p>
              <a:pPr algn="ctr"/>
              <a:r>
                <a:rPr lang="en-US" sz="1200" dirty="0" smtClean="0"/>
                <a:t>-----------------------------------</a:t>
              </a:r>
            </a:p>
            <a:p>
              <a:r>
                <a:rPr lang="en-US" sz="1200" dirty="0" smtClean="0"/>
                <a:t>+initialize()</a:t>
              </a:r>
            </a:p>
            <a:p>
              <a:endParaRPr lang="en-US" sz="1200" dirty="0" smtClean="0"/>
            </a:p>
            <a:p>
              <a:r>
                <a:rPr lang="en-US" sz="1200" b="1" dirty="0" smtClean="0"/>
                <a:t>-MACHINES</a:t>
              </a:r>
              <a:endParaRPr lang="en-US" sz="1200" b="1" dirty="0"/>
            </a:p>
            <a:p>
              <a:r>
                <a:rPr lang="en-US" sz="1200" dirty="0" smtClean="0"/>
                <a:t>-addButtonOnAction()</a:t>
              </a:r>
            </a:p>
            <a:p>
              <a:r>
                <a:rPr lang="en-US" sz="1200" dirty="0" smtClean="0"/>
                <a:t>-removeButtonOnAction()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412124" y="3925911"/>
              <a:ext cx="1815921" cy="839272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200" dirty="0" smtClean="0"/>
                <a:t>RemoteModule</a:t>
              </a:r>
            </a:p>
            <a:p>
              <a:r>
                <a:rPr lang="en-US" sz="1200" dirty="0" smtClean="0"/>
                <a:t>-----------------------------------</a:t>
              </a:r>
            </a:p>
            <a:p>
              <a:r>
                <a:rPr lang="en-US" sz="1200" dirty="0"/>
                <a:t>+</a:t>
              </a:r>
              <a:r>
                <a:rPr lang="en-US" sz="1200" dirty="0" smtClean="0"/>
                <a:t>getInstance()</a:t>
              </a:r>
              <a:endParaRPr lang="en-US" sz="1200" dirty="0"/>
            </a:p>
          </p:txBody>
        </p:sp>
      </p:grpSp>
      <p:sp>
        <p:nvSpPr>
          <p:cNvPr id="7" name="Flowchart: Process 6"/>
          <p:cNvSpPr/>
          <p:nvPr/>
        </p:nvSpPr>
        <p:spPr>
          <a:xfrm>
            <a:off x="267240" y="4893267"/>
            <a:ext cx="1815921" cy="179445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Machine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-----------------------------------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+connect()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+disconnect()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+getName()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+getUserName()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+getUserPassword()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+getAddress()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0117054" y="3004025"/>
            <a:ext cx="1611282" cy="87519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MachineChangedEvent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-------------------------------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+getOldValue()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+getNewValue()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014735" y="296905"/>
            <a:ext cx="1815921" cy="2395470"/>
            <a:chOff x="2560750" y="2369713"/>
            <a:chExt cx="1815921" cy="2395470"/>
          </a:xfrm>
        </p:grpSpPr>
        <p:sp>
          <p:nvSpPr>
            <p:cNvPr id="10" name="Flowchart: Process 9"/>
            <p:cNvSpPr/>
            <p:nvPr/>
          </p:nvSpPr>
          <p:spPr>
            <a:xfrm>
              <a:off x="2560750" y="3925911"/>
              <a:ext cx="1815921" cy="839272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200" dirty="0" smtClean="0"/>
                <a:t>MachineBar</a:t>
              </a:r>
            </a:p>
            <a:p>
              <a:r>
                <a:rPr lang="en-US" sz="1200" dirty="0" smtClean="0"/>
                <a:t>-----------------------------------</a:t>
              </a:r>
            </a:p>
            <a:p>
              <a:r>
                <a:rPr lang="en-US" sz="1200" dirty="0"/>
                <a:t>+MachineBar(Machine)</a:t>
              </a:r>
            </a:p>
            <a:p>
              <a:r>
                <a:rPr lang="en-US" sz="1200" dirty="0" smtClean="0"/>
                <a:t>+getMachine()</a:t>
              </a:r>
              <a:endParaRPr lang="en-US" sz="1200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560750" y="2369713"/>
              <a:ext cx="1815921" cy="1455314"/>
            </a:xfrm>
            <a:prstGeom prst="flowChart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/>
                <a:t>MachineBarController</a:t>
              </a:r>
            </a:p>
            <a:p>
              <a:r>
                <a:rPr lang="en-US" sz="1200" dirty="0" smtClean="0"/>
                <a:t>-----------------------------------</a:t>
              </a:r>
            </a:p>
            <a:p>
              <a:r>
                <a:rPr lang="en-US" sz="1200" dirty="0" smtClean="0"/>
                <a:t>+getMachine()</a:t>
              </a:r>
            </a:p>
            <a:p>
              <a:r>
                <a:rPr lang="en-US" sz="1200" dirty="0" smtClean="0"/>
                <a:t>+setMachine()</a:t>
              </a:r>
            </a:p>
            <a:p>
              <a:endParaRPr lang="en-US" sz="1200" dirty="0"/>
            </a:p>
            <a:p>
              <a:r>
                <a:rPr lang="en-US" sz="1200" b="1" dirty="0" smtClean="0"/>
                <a:t>-machine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14735" y="4190868"/>
            <a:ext cx="1815921" cy="2395470"/>
            <a:chOff x="4709376" y="2369713"/>
            <a:chExt cx="1815921" cy="2395470"/>
          </a:xfrm>
        </p:grpSpPr>
        <p:sp>
          <p:nvSpPr>
            <p:cNvPr id="12" name="Flowchart: Process 11"/>
            <p:cNvSpPr/>
            <p:nvPr/>
          </p:nvSpPr>
          <p:spPr>
            <a:xfrm>
              <a:off x="4709376" y="3925911"/>
              <a:ext cx="1815921" cy="839272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200" dirty="0" err="1" smtClean="0"/>
                <a:t>MachinePanel</a:t>
              </a:r>
              <a:endParaRPr lang="en-US" sz="1200" dirty="0" smtClean="0"/>
            </a:p>
            <a:p>
              <a:r>
                <a:rPr lang="en-US" sz="1200" dirty="0" smtClean="0"/>
                <a:t>-----------------------------------</a:t>
              </a:r>
            </a:p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setOnAction</a:t>
              </a:r>
              <a:r>
                <a:rPr lang="en-US" sz="1200" dirty="0" smtClean="0"/>
                <a:t>()</a:t>
              </a:r>
            </a:p>
            <a:p>
              <a:r>
                <a:rPr lang="en-US" sz="1200" dirty="0" smtClean="0"/>
                <a:t>+setMachine()</a:t>
              </a:r>
              <a:endParaRPr lang="en-US" sz="1200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4709376" y="2369713"/>
              <a:ext cx="1815921" cy="1455314"/>
            </a:xfrm>
            <a:prstGeom prst="flowChart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err="1" smtClean="0"/>
                <a:t>MachinePanelController</a:t>
              </a:r>
              <a:endParaRPr lang="en-US" sz="1200" dirty="0" smtClean="0"/>
            </a:p>
            <a:p>
              <a:r>
                <a:rPr lang="en-US" sz="1200" dirty="0" smtClean="0"/>
                <a:t>-----------------------------------</a:t>
              </a:r>
            </a:p>
            <a:p>
              <a:r>
                <a:rPr lang="en-US" sz="1200" dirty="0" smtClean="0"/>
                <a:t>+initialize()</a:t>
              </a:r>
              <a:endParaRPr lang="en-US" sz="1200" dirty="0"/>
            </a:p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onAction</a:t>
              </a:r>
              <a:r>
                <a:rPr lang="en-US" sz="1200" dirty="0" smtClean="0"/>
                <a:t>()</a:t>
              </a:r>
            </a:p>
            <a:p>
              <a:r>
                <a:rPr lang="en-US" sz="1200" dirty="0" smtClean="0"/>
                <a:t>+setMachine()</a:t>
              </a:r>
            </a:p>
            <a:p>
              <a:endParaRPr lang="en-US" sz="1200" dirty="0"/>
            </a:p>
            <a:p>
              <a:r>
                <a:rPr lang="en-US" sz="1200" b="1" dirty="0" smtClean="0"/>
                <a:t>-machine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7282" y="905237"/>
            <a:ext cx="1335826" cy="1326522"/>
            <a:chOff x="6233374" y="502277"/>
            <a:chExt cx="1335826" cy="1326522"/>
          </a:xfrm>
        </p:grpSpPr>
        <p:sp>
          <p:nvSpPr>
            <p:cNvPr id="17" name="Rectangle 16"/>
            <p:cNvSpPr/>
            <p:nvPr/>
          </p:nvSpPr>
          <p:spPr>
            <a:xfrm>
              <a:off x="6233375" y="502277"/>
              <a:ext cx="1335825" cy="242790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33374" y="745067"/>
              <a:ext cx="1335825" cy="242790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33374" y="987857"/>
              <a:ext cx="1335825" cy="242790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3374" y="1230646"/>
              <a:ext cx="1335825" cy="598153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Elbow Connector 22"/>
          <p:cNvCxnSpPr>
            <a:stCxn id="5" idx="0"/>
            <a:endCxn id="17" idx="1"/>
          </p:cNvCxnSpPr>
          <p:nvPr/>
        </p:nvCxnSpPr>
        <p:spPr>
          <a:xfrm rot="5400000" flipH="1" flipV="1">
            <a:off x="4634069" y="844984"/>
            <a:ext cx="1401566" cy="1764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3877" y="747562"/>
            <a:ext cx="172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Adds machine to the list</a:t>
            </a:r>
            <a:endParaRPr lang="en-US" sz="1200" dirty="0">
              <a:latin typeface="+mj-lt"/>
            </a:endParaRPr>
          </a:p>
        </p:txBody>
      </p:sp>
      <p:cxnSp>
        <p:nvCxnSpPr>
          <p:cNvPr id="27" name="Elbow Connector 26"/>
          <p:cNvCxnSpPr>
            <a:stCxn id="5" idx="3"/>
            <a:endCxn id="52" idx="1"/>
          </p:cNvCxnSpPr>
          <p:nvPr/>
        </p:nvCxnSpPr>
        <p:spPr>
          <a:xfrm>
            <a:off x="5360381" y="3155855"/>
            <a:ext cx="854209" cy="1182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7699092" y="5114025"/>
            <a:ext cx="1889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Adds machine to the panel</a:t>
            </a:r>
            <a:endParaRPr lang="en-US" sz="12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9514" y="2874033"/>
            <a:ext cx="124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Loads machines</a:t>
            </a:r>
            <a:endParaRPr lang="en-US" sz="12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751" y="3151031"/>
            <a:ext cx="124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Saves machines</a:t>
            </a:r>
            <a:endParaRPr lang="en-US" sz="1200" dirty="0">
              <a:latin typeface="+mj-lt"/>
            </a:endParaRPr>
          </a:p>
        </p:txBody>
      </p:sp>
      <p:cxnSp>
        <p:nvCxnSpPr>
          <p:cNvPr id="3" name="Elbow Connector 2"/>
          <p:cNvCxnSpPr>
            <a:stCxn id="5" idx="1"/>
            <a:endCxn id="32" idx="3"/>
          </p:cNvCxnSpPr>
          <p:nvPr/>
        </p:nvCxnSpPr>
        <p:spPr>
          <a:xfrm rot="10800000" flipV="1">
            <a:off x="2083160" y="3155854"/>
            <a:ext cx="1461300" cy="80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67239" y="2266684"/>
            <a:ext cx="1815921" cy="1794456"/>
            <a:chOff x="267239" y="2266684"/>
            <a:chExt cx="1815921" cy="1794456"/>
          </a:xfrm>
        </p:grpSpPr>
        <p:sp>
          <p:nvSpPr>
            <p:cNvPr id="32" name="Flowchart: Process 31"/>
            <p:cNvSpPr/>
            <p:nvPr/>
          </p:nvSpPr>
          <p:spPr>
            <a:xfrm>
              <a:off x="267239" y="2266684"/>
              <a:ext cx="1815921" cy="1794456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Machines</a:t>
              </a:r>
            </a:p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-----------------------------------</a:t>
              </a:r>
            </a:p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getMachines()</a:t>
              </a:r>
            </a:p>
            <a:p>
              <a:endParaRPr lang="en-US" sz="1200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add()</a:t>
              </a:r>
            </a:p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remove()</a:t>
              </a:r>
            </a:p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getList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()</a:t>
              </a:r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1423073" y="3428030"/>
              <a:ext cx="586868" cy="551543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Elbow Connector 23"/>
          <p:cNvCxnSpPr>
            <a:stCxn id="10" idx="1"/>
            <a:endCxn id="17" idx="3"/>
          </p:cNvCxnSpPr>
          <p:nvPr/>
        </p:nvCxnSpPr>
        <p:spPr>
          <a:xfrm rot="10800000">
            <a:off x="7553109" y="1026633"/>
            <a:ext cx="2461627" cy="1246107"/>
          </a:xfrm>
          <a:prstGeom prst="bentConnector3">
            <a:avLst>
              <a:gd name="adj1" fmla="val 862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7239" y="162113"/>
            <a:ext cx="542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Remote Machine Architecture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404802" y="774674"/>
            <a:ext cx="0" cy="5966506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2" idx="3"/>
            <a:endCxn id="12" idx="1"/>
          </p:cNvCxnSpPr>
          <p:nvPr/>
        </p:nvCxnSpPr>
        <p:spPr>
          <a:xfrm>
            <a:off x="7550415" y="4338349"/>
            <a:ext cx="2464320" cy="1828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0"/>
            <a:endCxn id="8" idx="2"/>
          </p:cNvCxnSpPr>
          <p:nvPr/>
        </p:nvCxnSpPr>
        <p:spPr>
          <a:xfrm flipH="1" flipV="1">
            <a:off x="10922695" y="3879218"/>
            <a:ext cx="1" cy="3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0"/>
            <a:endCxn id="10" idx="2"/>
          </p:cNvCxnSpPr>
          <p:nvPr/>
        </p:nvCxnSpPr>
        <p:spPr>
          <a:xfrm flipV="1">
            <a:off x="10922695" y="2692375"/>
            <a:ext cx="1" cy="31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8160178" y="586965"/>
            <a:ext cx="1611282" cy="875193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MachineChangedEvent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-------------------------------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+getOldValue()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+getNewValue()</a:t>
            </a:r>
          </a:p>
        </p:txBody>
      </p:sp>
      <p:cxnSp>
        <p:nvCxnSpPr>
          <p:cNvPr id="46" name="Straight Arrow Connector 45"/>
          <p:cNvCxnSpPr>
            <a:stCxn id="11" idx="1"/>
            <a:endCxn id="59" idx="3"/>
          </p:cNvCxnSpPr>
          <p:nvPr/>
        </p:nvCxnSpPr>
        <p:spPr>
          <a:xfrm flipH="1">
            <a:off x="9771460" y="1024562"/>
            <a:ext cx="24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1"/>
            <a:endCxn id="17" idx="3"/>
          </p:cNvCxnSpPr>
          <p:nvPr/>
        </p:nvCxnSpPr>
        <p:spPr>
          <a:xfrm flipH="1">
            <a:off x="7553108" y="1024562"/>
            <a:ext cx="607070" cy="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0" idx="2"/>
          </p:cNvCxnSpPr>
          <p:nvPr/>
        </p:nvCxnSpPr>
        <p:spPr>
          <a:xfrm rot="5400000">
            <a:off x="5736655" y="1855485"/>
            <a:ext cx="772266" cy="15248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13699" y="2740912"/>
            <a:ext cx="1304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Selection changed</a:t>
            </a:r>
            <a:endParaRPr lang="en-US" sz="1200" dirty="0">
              <a:latin typeface="+mj-lt"/>
            </a:endParaRPr>
          </a:p>
        </p:txBody>
      </p:sp>
      <p:cxnSp>
        <p:nvCxnSpPr>
          <p:cNvPr id="74" name="Straight Connector 73"/>
          <p:cNvCxnSpPr>
            <a:stCxn id="20" idx="2"/>
            <a:endCxn id="52" idx="0"/>
          </p:cNvCxnSpPr>
          <p:nvPr/>
        </p:nvCxnSpPr>
        <p:spPr>
          <a:xfrm flipH="1">
            <a:off x="6882503" y="2231759"/>
            <a:ext cx="2692" cy="16338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126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Pudov, Andrey</dc:creator>
  <cp:lastModifiedBy>Pudov, Andrey</cp:lastModifiedBy>
  <cp:revision>26</cp:revision>
  <dcterms:created xsi:type="dcterms:W3CDTF">2013-01-20T17:54:20Z</dcterms:created>
  <dcterms:modified xsi:type="dcterms:W3CDTF">2013-01-21T16:37:00Z</dcterms:modified>
</cp:coreProperties>
</file>