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99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2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6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8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7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3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EA0B-8306-413E-BA05-7CAC39F06AE2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27DA-3606-467F-93A8-8C59D0454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6100" y="165101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32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nome_do_banco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32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3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32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3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“Falha: 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282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7800" y="0"/>
            <a:ext cx="11772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"INSERT INTO tabela(</a:t>
            </a:r>
            <a:r>
              <a:rPr lang="pt-BR" sz="36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6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nome,email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VALUES (1, ‘Leme', ‘leme@Hotmail.com');"</a:t>
            </a: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.= 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tabela(</a:t>
            </a:r>
            <a:r>
              <a:rPr lang="pt-BR" sz="36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codigo,nome,email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VALUES (2, ‘Luciano', ‘luc@Hotmail.com');"</a:t>
            </a: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3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.= 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"INSERT INTO tabela </a:t>
            </a:r>
            <a:r>
              <a:rPr lang="pt-BR" sz="36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codigo,nome,email</a:t>
            </a: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VALUES (3, ‘Brasil', ‘brasil@asasas.com')"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777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9100" y="939800"/>
            <a:ext cx="1155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multi_query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3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“Sucesso"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pt-BR" sz="3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3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“Falha:"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 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32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3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3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3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-&gt;close();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34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2019-08-20T22:41:45Z</dcterms:created>
  <dcterms:modified xsi:type="dcterms:W3CDTF">2019-08-20T22:42:29Z</dcterms:modified>
</cp:coreProperties>
</file>