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6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152B6A-FE8B-4C78-8C56-440D0226AA4D}" v="95" dt="2021-06-08T21:58:16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01" autoAdjust="0"/>
  </p:normalViewPr>
  <p:slideViewPr>
    <p:cSldViewPr snapToGrid="0">
      <p:cViewPr varScale="1">
        <p:scale>
          <a:sx n="117" d="100"/>
          <a:sy n="117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Risukhin" userId="5006069cf63e062e" providerId="LiveId" clId="{59152B6A-FE8B-4C78-8C56-440D0226AA4D}"/>
    <pc:docChg chg="undo custSel addSld delSld modSld">
      <pc:chgData name="Andrey Risukhin" userId="5006069cf63e062e" providerId="LiveId" clId="{59152B6A-FE8B-4C78-8C56-440D0226AA4D}" dt="2021-06-10T19:01:49.963" v="494" actId="20577"/>
      <pc:docMkLst>
        <pc:docMk/>
      </pc:docMkLst>
      <pc:sldChg chg="setBg">
        <pc:chgData name="Andrey Risukhin" userId="5006069cf63e062e" providerId="LiveId" clId="{59152B6A-FE8B-4C78-8C56-440D0226AA4D}" dt="2021-06-08T21:40:18.779" v="213"/>
        <pc:sldMkLst>
          <pc:docMk/>
          <pc:sldMk cId="3369635591" sldId="256"/>
        </pc:sldMkLst>
      </pc:sldChg>
      <pc:sldChg chg="del">
        <pc:chgData name="Andrey Risukhin" userId="5006069cf63e062e" providerId="LiveId" clId="{59152B6A-FE8B-4C78-8C56-440D0226AA4D}" dt="2021-06-08T06:54:23.773" v="0" actId="2696"/>
        <pc:sldMkLst>
          <pc:docMk/>
          <pc:sldMk cId="4073801419" sldId="257"/>
        </pc:sldMkLst>
      </pc:sldChg>
      <pc:sldChg chg="del">
        <pc:chgData name="Andrey Risukhin" userId="5006069cf63e062e" providerId="LiveId" clId="{59152B6A-FE8B-4C78-8C56-440D0226AA4D}" dt="2021-06-08T06:54:34.693" v="1" actId="2696"/>
        <pc:sldMkLst>
          <pc:docMk/>
          <pc:sldMk cId="3532742618" sldId="258"/>
        </pc:sldMkLst>
      </pc:sldChg>
      <pc:sldChg chg="setBg">
        <pc:chgData name="Andrey Risukhin" userId="5006069cf63e062e" providerId="LiveId" clId="{59152B6A-FE8B-4C78-8C56-440D0226AA4D}" dt="2021-06-08T21:40:18.779" v="213"/>
        <pc:sldMkLst>
          <pc:docMk/>
          <pc:sldMk cId="134208387" sldId="259"/>
        </pc:sldMkLst>
      </pc:sldChg>
      <pc:sldChg chg="modSp mod setBg modNotesTx">
        <pc:chgData name="Andrey Risukhin" userId="5006069cf63e062e" providerId="LiveId" clId="{59152B6A-FE8B-4C78-8C56-440D0226AA4D}" dt="2021-06-08T21:40:18.779" v="213"/>
        <pc:sldMkLst>
          <pc:docMk/>
          <pc:sldMk cId="3114681012" sldId="260"/>
        </pc:sldMkLst>
        <pc:spChg chg="mod">
          <ac:chgData name="Andrey Risukhin" userId="5006069cf63e062e" providerId="LiveId" clId="{59152B6A-FE8B-4C78-8C56-440D0226AA4D}" dt="2021-06-08T17:38:09.842" v="21" actId="20577"/>
          <ac:spMkLst>
            <pc:docMk/>
            <pc:sldMk cId="3114681012" sldId="260"/>
            <ac:spMk id="21" creationId="{C7568591-842E-4779-B73D-345046197080}"/>
          </ac:spMkLst>
        </pc:spChg>
      </pc:sldChg>
      <pc:sldChg chg="modSp setBg modAnim">
        <pc:chgData name="Andrey Risukhin" userId="5006069cf63e062e" providerId="LiveId" clId="{59152B6A-FE8B-4C78-8C56-440D0226AA4D}" dt="2021-06-08T21:58:16.454" v="490" actId="20577"/>
        <pc:sldMkLst>
          <pc:docMk/>
          <pc:sldMk cId="1692428689" sldId="261"/>
        </pc:sldMkLst>
        <pc:spChg chg="mod">
          <ac:chgData name="Andrey Risukhin" userId="5006069cf63e062e" providerId="LiveId" clId="{59152B6A-FE8B-4C78-8C56-440D0226AA4D}" dt="2021-06-08T21:58:16.454" v="490" actId="20577"/>
          <ac:spMkLst>
            <pc:docMk/>
            <pc:sldMk cId="1692428689" sldId="261"/>
            <ac:spMk id="6" creationId="{E70977F7-9E00-4F92-AA5A-D40C023F1D94}"/>
          </ac:spMkLst>
        </pc:spChg>
      </pc:sldChg>
      <pc:sldChg chg="setBg">
        <pc:chgData name="Andrey Risukhin" userId="5006069cf63e062e" providerId="LiveId" clId="{59152B6A-FE8B-4C78-8C56-440D0226AA4D}" dt="2021-06-08T21:40:18.779" v="213"/>
        <pc:sldMkLst>
          <pc:docMk/>
          <pc:sldMk cId="833122118" sldId="262"/>
        </pc:sldMkLst>
      </pc:sldChg>
      <pc:sldChg chg="modSp mod setBg">
        <pc:chgData name="Andrey Risukhin" userId="5006069cf63e062e" providerId="LiveId" clId="{59152B6A-FE8B-4C78-8C56-440D0226AA4D}" dt="2021-06-08T21:40:18.779" v="213"/>
        <pc:sldMkLst>
          <pc:docMk/>
          <pc:sldMk cId="2213814094" sldId="263"/>
        </pc:sldMkLst>
        <pc:spChg chg="mod">
          <ac:chgData name="Andrey Risukhin" userId="5006069cf63e062e" providerId="LiveId" clId="{59152B6A-FE8B-4C78-8C56-440D0226AA4D}" dt="2021-06-08T19:07:20.676" v="125" actId="20577"/>
          <ac:spMkLst>
            <pc:docMk/>
            <pc:sldMk cId="2213814094" sldId="263"/>
            <ac:spMk id="6" creationId="{E70977F7-9E00-4F92-AA5A-D40C023F1D94}"/>
          </ac:spMkLst>
        </pc:spChg>
        <pc:picChg chg="mod">
          <ac:chgData name="Andrey Risukhin" userId="5006069cf63e062e" providerId="LiveId" clId="{59152B6A-FE8B-4C78-8C56-440D0226AA4D}" dt="2021-06-08T19:07:03.256" v="117" actId="1076"/>
          <ac:picMkLst>
            <pc:docMk/>
            <pc:sldMk cId="2213814094" sldId="263"/>
            <ac:picMk id="8" creationId="{378DA818-12D5-4C8A-BF33-A644B59F32D6}"/>
          </ac:picMkLst>
        </pc:picChg>
      </pc:sldChg>
      <pc:sldChg chg="del">
        <pc:chgData name="Andrey Risukhin" userId="5006069cf63e062e" providerId="LiveId" clId="{59152B6A-FE8B-4C78-8C56-440D0226AA4D}" dt="2021-06-08T06:54:44.845" v="4" actId="2696"/>
        <pc:sldMkLst>
          <pc:docMk/>
          <pc:sldMk cId="1050166668" sldId="264"/>
        </pc:sldMkLst>
      </pc:sldChg>
      <pc:sldChg chg="modSp mod setBg">
        <pc:chgData name="Andrey Risukhin" userId="5006069cf63e062e" providerId="LiveId" clId="{59152B6A-FE8B-4C78-8C56-440D0226AA4D}" dt="2021-06-08T21:40:18.779" v="213"/>
        <pc:sldMkLst>
          <pc:docMk/>
          <pc:sldMk cId="870415051" sldId="265"/>
        </pc:sldMkLst>
        <pc:spChg chg="mod">
          <ac:chgData name="Andrey Risukhin" userId="5006069cf63e062e" providerId="LiveId" clId="{59152B6A-FE8B-4C78-8C56-440D0226AA4D}" dt="2021-06-08T06:56:04.047" v="7" actId="1076"/>
          <ac:spMkLst>
            <pc:docMk/>
            <pc:sldMk cId="870415051" sldId="265"/>
            <ac:spMk id="14" creationId="{7B6CA023-0AA7-432C-B492-0B27CE56923F}"/>
          </ac:spMkLst>
        </pc:spChg>
        <pc:spChg chg="mod">
          <ac:chgData name="Andrey Risukhin" userId="5006069cf63e062e" providerId="LiveId" clId="{59152B6A-FE8B-4C78-8C56-440D0226AA4D}" dt="2021-06-08T06:56:04.047" v="7" actId="1076"/>
          <ac:spMkLst>
            <pc:docMk/>
            <pc:sldMk cId="870415051" sldId="265"/>
            <ac:spMk id="15" creationId="{9054A916-6363-485E-B101-F17ABCABA5DA}"/>
          </ac:spMkLst>
        </pc:spChg>
        <pc:spChg chg="mod">
          <ac:chgData name="Andrey Risukhin" userId="5006069cf63e062e" providerId="LiveId" clId="{59152B6A-FE8B-4C78-8C56-440D0226AA4D}" dt="2021-06-08T06:56:04.047" v="7" actId="1076"/>
          <ac:spMkLst>
            <pc:docMk/>
            <pc:sldMk cId="870415051" sldId="265"/>
            <ac:spMk id="16" creationId="{C49EB11E-5BEA-4A82-915C-CA6CE7143CB9}"/>
          </ac:spMkLst>
        </pc:spChg>
        <pc:spChg chg="mod">
          <ac:chgData name="Andrey Risukhin" userId="5006069cf63e062e" providerId="LiveId" clId="{59152B6A-FE8B-4C78-8C56-440D0226AA4D}" dt="2021-06-08T06:56:04.047" v="7" actId="1076"/>
          <ac:spMkLst>
            <pc:docMk/>
            <pc:sldMk cId="870415051" sldId="265"/>
            <ac:spMk id="17" creationId="{701B2AC0-85A9-4401-B10C-0915D3C7D096}"/>
          </ac:spMkLst>
        </pc:spChg>
        <pc:graphicFrameChg chg="mod">
          <ac:chgData name="Andrey Risukhin" userId="5006069cf63e062e" providerId="LiveId" clId="{59152B6A-FE8B-4C78-8C56-440D0226AA4D}" dt="2021-06-08T06:56:04.047" v="7" actId="1076"/>
          <ac:graphicFrameMkLst>
            <pc:docMk/>
            <pc:sldMk cId="870415051" sldId="265"/>
            <ac:graphicFrameMk id="13" creationId="{AEDA7818-4879-49F0-BCCA-79035C20A0BD}"/>
          </ac:graphicFrameMkLst>
        </pc:graphicFrameChg>
        <pc:picChg chg="mod">
          <ac:chgData name="Andrey Risukhin" userId="5006069cf63e062e" providerId="LiveId" clId="{59152B6A-FE8B-4C78-8C56-440D0226AA4D}" dt="2021-06-08T06:55:25.444" v="6" actId="208"/>
          <ac:picMkLst>
            <pc:docMk/>
            <pc:sldMk cId="870415051" sldId="265"/>
            <ac:picMk id="4" creationId="{B0B2C10A-003E-465B-ACEA-146285FBEE2D}"/>
          </ac:picMkLst>
        </pc:picChg>
        <pc:picChg chg="mod">
          <ac:chgData name="Andrey Risukhin" userId="5006069cf63e062e" providerId="LiveId" clId="{59152B6A-FE8B-4C78-8C56-440D0226AA4D}" dt="2021-06-08T06:55:25.444" v="6" actId="208"/>
          <ac:picMkLst>
            <pc:docMk/>
            <pc:sldMk cId="870415051" sldId="265"/>
            <ac:picMk id="8" creationId="{650CC7D2-8588-412A-939E-30505DB13157}"/>
          </ac:picMkLst>
        </pc:picChg>
        <pc:picChg chg="mod">
          <ac:chgData name="Andrey Risukhin" userId="5006069cf63e062e" providerId="LiveId" clId="{59152B6A-FE8B-4C78-8C56-440D0226AA4D}" dt="2021-06-08T06:55:25.444" v="6" actId="208"/>
          <ac:picMkLst>
            <pc:docMk/>
            <pc:sldMk cId="870415051" sldId="265"/>
            <ac:picMk id="12" creationId="{7392CFF8-616B-40D1-8A8A-507681649BB0}"/>
          </ac:picMkLst>
        </pc:picChg>
      </pc:sldChg>
      <pc:sldChg chg="modSp mod setBg modNotesTx">
        <pc:chgData name="Andrey Risukhin" userId="5006069cf63e062e" providerId="LiveId" clId="{59152B6A-FE8B-4C78-8C56-440D0226AA4D}" dt="2021-06-08T21:40:18.779" v="213"/>
        <pc:sldMkLst>
          <pc:docMk/>
          <pc:sldMk cId="892805627" sldId="266"/>
        </pc:sldMkLst>
        <pc:spChg chg="mod">
          <ac:chgData name="Andrey Risukhin" userId="5006069cf63e062e" providerId="LiveId" clId="{59152B6A-FE8B-4C78-8C56-440D0226AA4D}" dt="2021-06-08T21:39:14.026" v="206" actId="3626"/>
          <ac:spMkLst>
            <pc:docMk/>
            <pc:sldMk cId="892805627" sldId="266"/>
            <ac:spMk id="6" creationId="{0E8A3427-6663-4F26-AADC-D8DB954022B9}"/>
          </ac:spMkLst>
        </pc:spChg>
      </pc:sldChg>
      <pc:sldChg chg="setBg">
        <pc:chgData name="Andrey Risukhin" userId="5006069cf63e062e" providerId="LiveId" clId="{59152B6A-FE8B-4C78-8C56-440D0226AA4D}" dt="2021-06-08T21:40:18.779" v="213"/>
        <pc:sldMkLst>
          <pc:docMk/>
          <pc:sldMk cId="2309068793" sldId="267"/>
        </pc:sldMkLst>
      </pc:sldChg>
      <pc:sldChg chg="modSp setBg">
        <pc:chgData name="Andrey Risukhin" userId="5006069cf63e062e" providerId="LiveId" clId="{59152B6A-FE8B-4C78-8C56-440D0226AA4D}" dt="2021-06-08T21:40:18.779" v="213"/>
        <pc:sldMkLst>
          <pc:docMk/>
          <pc:sldMk cId="2143873595" sldId="268"/>
        </pc:sldMkLst>
        <pc:spChg chg="mod">
          <ac:chgData name="Andrey Risukhin" userId="5006069cf63e062e" providerId="LiveId" clId="{59152B6A-FE8B-4C78-8C56-440D0226AA4D}" dt="2021-06-08T19:08:00.361" v="138" actId="20577"/>
          <ac:spMkLst>
            <pc:docMk/>
            <pc:sldMk cId="2143873595" sldId="268"/>
            <ac:spMk id="4" creationId="{BAC7318E-97A1-47E5-B35C-83EC09C02A6E}"/>
          </ac:spMkLst>
        </pc:spChg>
      </pc:sldChg>
      <pc:sldChg chg="modSp add mod modNotesTx">
        <pc:chgData name="Andrey Risukhin" userId="5006069cf63e062e" providerId="LiveId" clId="{59152B6A-FE8B-4C78-8C56-440D0226AA4D}" dt="2021-06-10T19:01:49.963" v="494" actId="20577"/>
        <pc:sldMkLst>
          <pc:docMk/>
          <pc:sldMk cId="1721464786" sldId="269"/>
        </pc:sldMkLst>
        <pc:spChg chg="mod">
          <ac:chgData name="Andrey Risukhin" userId="5006069cf63e062e" providerId="LiveId" clId="{59152B6A-FE8B-4C78-8C56-440D0226AA4D}" dt="2021-06-10T19:01:49.963" v="494" actId="20577"/>
          <ac:spMkLst>
            <pc:docMk/>
            <pc:sldMk cId="1721464786" sldId="269"/>
            <ac:spMk id="5" creationId="{B212A1BF-B59E-412F-9810-F48DCDD8DB7E}"/>
          </ac:spMkLst>
        </pc:spChg>
        <pc:spChg chg="mod">
          <ac:chgData name="Andrey Risukhin" userId="5006069cf63e062e" providerId="LiveId" clId="{59152B6A-FE8B-4C78-8C56-440D0226AA4D}" dt="2021-06-08T21:57:54.750" v="480" actId="27636"/>
          <ac:spMkLst>
            <pc:docMk/>
            <pc:sldMk cId="1721464786" sldId="269"/>
            <ac:spMk id="6" creationId="{0E8A3427-6663-4F26-AADC-D8DB954022B9}"/>
          </ac:spMkLst>
        </pc:spChg>
      </pc:sldChg>
      <pc:sldChg chg="del">
        <pc:chgData name="Andrey Risukhin" userId="5006069cf63e062e" providerId="LiveId" clId="{59152B6A-FE8B-4C78-8C56-440D0226AA4D}" dt="2021-06-08T06:54:38.729" v="2" actId="2696"/>
        <pc:sldMkLst>
          <pc:docMk/>
          <pc:sldMk cId="2530450490" sldId="269"/>
        </pc:sldMkLst>
      </pc:sldChg>
      <pc:sldChg chg="del">
        <pc:chgData name="Andrey Risukhin" userId="5006069cf63e062e" providerId="LiveId" clId="{59152B6A-FE8B-4C78-8C56-440D0226AA4D}" dt="2021-06-08T06:54:42.787" v="3" actId="2696"/>
        <pc:sldMkLst>
          <pc:docMk/>
          <pc:sldMk cId="1214457765" sldId="270"/>
        </pc:sldMkLst>
      </pc:sldChg>
      <pc:sldChg chg="del">
        <pc:chgData name="Andrey Risukhin" userId="5006069cf63e062e" providerId="LiveId" clId="{59152B6A-FE8B-4C78-8C56-440D0226AA4D}" dt="2021-06-08T06:54:48.532" v="5" actId="2696"/>
        <pc:sldMkLst>
          <pc:docMk/>
          <pc:sldMk cId="397320490" sldId="271"/>
        </pc:sldMkLst>
      </pc:sldChg>
    </pc:docChg>
  </pc:docChgLst>
  <pc:docChgLst>
    <pc:chgData name="Andrey Risukhin" userId="5006069cf63e062e" providerId="LiveId" clId="{946151B1-5FB5-4959-B309-D857EDDEFFBA}"/>
    <pc:docChg chg="undo custSel addSld delSld modSld sldOrd">
      <pc:chgData name="Andrey Risukhin" userId="5006069cf63e062e" providerId="LiveId" clId="{946151B1-5FB5-4959-B309-D857EDDEFFBA}" dt="2021-06-08T06:53:41.426" v="5035" actId="20577"/>
      <pc:docMkLst>
        <pc:docMk/>
      </pc:docMkLst>
      <pc:sldChg chg="modSp new mod">
        <pc:chgData name="Andrey Risukhin" userId="5006069cf63e062e" providerId="LiveId" clId="{946151B1-5FB5-4959-B309-D857EDDEFFBA}" dt="2021-06-08T02:30:48.598" v="3219" actId="20577"/>
        <pc:sldMkLst>
          <pc:docMk/>
          <pc:sldMk cId="3369635591" sldId="256"/>
        </pc:sldMkLst>
        <pc:spChg chg="mod">
          <ac:chgData name="Andrey Risukhin" userId="5006069cf63e062e" providerId="LiveId" clId="{946151B1-5FB5-4959-B309-D857EDDEFFBA}" dt="2021-05-27T05:28:34.930" v="45" actId="20577"/>
          <ac:spMkLst>
            <pc:docMk/>
            <pc:sldMk cId="3369635591" sldId="256"/>
            <ac:spMk id="2" creationId="{F33066AA-B519-4E32-93DE-3018834A0CD6}"/>
          </ac:spMkLst>
        </pc:spChg>
        <pc:spChg chg="mod">
          <ac:chgData name="Andrey Risukhin" userId="5006069cf63e062e" providerId="LiveId" clId="{946151B1-5FB5-4959-B309-D857EDDEFFBA}" dt="2021-06-08T02:30:48.598" v="3219" actId="20577"/>
          <ac:spMkLst>
            <pc:docMk/>
            <pc:sldMk cId="3369635591" sldId="256"/>
            <ac:spMk id="3" creationId="{3F57E342-1EBA-46B9-8FF9-D34C5B01418D}"/>
          </ac:spMkLst>
        </pc:spChg>
      </pc:sldChg>
      <pc:sldChg chg="addSp delSp modSp new mod modClrScheme modShow chgLayout">
        <pc:chgData name="Andrey Risukhin" userId="5006069cf63e062e" providerId="LiveId" clId="{946151B1-5FB5-4959-B309-D857EDDEFFBA}" dt="2021-06-08T05:31:51.447" v="3220" actId="729"/>
        <pc:sldMkLst>
          <pc:docMk/>
          <pc:sldMk cId="4073801419" sldId="257"/>
        </pc:sldMkLst>
        <pc:spChg chg="mod ord">
          <ac:chgData name="Andrey Risukhin" userId="5006069cf63e062e" providerId="LiveId" clId="{946151B1-5FB5-4959-B309-D857EDDEFFBA}" dt="2021-05-27T05:29:54.990" v="129" actId="700"/>
          <ac:spMkLst>
            <pc:docMk/>
            <pc:sldMk cId="4073801419" sldId="257"/>
            <ac:spMk id="2" creationId="{665963C7-26CC-464A-A7C8-685848A4FF08}"/>
          </ac:spMkLst>
        </pc:spChg>
        <pc:spChg chg="del mod ord">
          <ac:chgData name="Andrey Risukhin" userId="5006069cf63e062e" providerId="LiveId" clId="{946151B1-5FB5-4959-B309-D857EDDEFFBA}" dt="2021-05-27T05:29:54.990" v="129" actId="700"/>
          <ac:spMkLst>
            <pc:docMk/>
            <pc:sldMk cId="4073801419" sldId="257"/>
            <ac:spMk id="3" creationId="{4CB6721D-BF5A-4313-A115-6C1AE4F0E02E}"/>
          </ac:spMkLst>
        </pc:spChg>
        <pc:spChg chg="add mod ord">
          <ac:chgData name="Andrey Risukhin" userId="5006069cf63e062e" providerId="LiveId" clId="{946151B1-5FB5-4959-B309-D857EDDEFFBA}" dt="2021-06-01T15:36:36.178" v="1872"/>
          <ac:spMkLst>
            <pc:docMk/>
            <pc:sldMk cId="4073801419" sldId="257"/>
            <ac:spMk id="4" creationId="{BAC7318E-97A1-47E5-B35C-83EC09C02A6E}"/>
          </ac:spMkLst>
        </pc:spChg>
        <pc:spChg chg="add mod ord">
          <ac:chgData name="Andrey Risukhin" userId="5006069cf63e062e" providerId="LiveId" clId="{946151B1-5FB5-4959-B309-D857EDDEFFBA}" dt="2021-06-01T15:36:41.999" v="1875"/>
          <ac:spMkLst>
            <pc:docMk/>
            <pc:sldMk cId="4073801419" sldId="257"/>
            <ac:spMk id="5" creationId="{4CD6B5A7-CD3F-4C6A-B9C4-25C461D20614}"/>
          </ac:spMkLst>
        </pc:spChg>
      </pc:sldChg>
      <pc:sldChg chg="addSp delSp modSp new mod modShow">
        <pc:chgData name="Andrey Risukhin" userId="5006069cf63e062e" providerId="LiveId" clId="{946151B1-5FB5-4959-B309-D857EDDEFFBA}" dt="2021-06-08T06:00:45.252" v="4026" actId="729"/>
        <pc:sldMkLst>
          <pc:docMk/>
          <pc:sldMk cId="3532742618" sldId="258"/>
        </pc:sldMkLst>
        <pc:spChg chg="mod">
          <ac:chgData name="Andrey Risukhin" userId="5006069cf63e062e" providerId="LiveId" clId="{946151B1-5FB5-4959-B309-D857EDDEFFBA}" dt="2021-05-27T05:29:41.892" v="110" actId="20577"/>
          <ac:spMkLst>
            <pc:docMk/>
            <pc:sldMk cId="3532742618" sldId="258"/>
            <ac:spMk id="2" creationId="{DDB78BB1-7529-42C1-90D0-CDAC2103739D}"/>
          </ac:spMkLst>
        </pc:spChg>
        <pc:spChg chg="mod">
          <ac:chgData name="Andrey Risukhin" userId="5006069cf63e062e" providerId="LiveId" clId="{946151B1-5FB5-4959-B309-D857EDDEFFBA}" dt="2021-06-01T17:07:41.387" v="3160" actId="20577"/>
          <ac:spMkLst>
            <pc:docMk/>
            <pc:sldMk cId="3532742618" sldId="258"/>
            <ac:spMk id="3" creationId="{A3253FE2-BB5A-4FA5-9CBD-180647D7F9AA}"/>
          </ac:spMkLst>
        </pc:spChg>
        <pc:spChg chg="add del mod">
          <ac:chgData name="Andrey Risukhin" userId="5006069cf63e062e" providerId="LiveId" clId="{946151B1-5FB5-4959-B309-D857EDDEFFBA}" dt="2021-06-01T15:36:48.384" v="1876" actId="478"/>
          <ac:spMkLst>
            <pc:docMk/>
            <pc:sldMk cId="3532742618" sldId="258"/>
            <ac:spMk id="4" creationId="{8E999FA4-62A4-4EEC-B365-15AF23168A0B}"/>
          </ac:spMkLst>
        </pc:spChg>
      </pc:sldChg>
      <pc:sldChg chg="modSp new mod">
        <pc:chgData name="Andrey Risukhin" userId="5006069cf63e062e" providerId="LiveId" clId="{946151B1-5FB5-4959-B309-D857EDDEFFBA}" dt="2021-06-08T06:01:16.012" v="4063" actId="20577"/>
        <pc:sldMkLst>
          <pc:docMk/>
          <pc:sldMk cId="134208387" sldId="259"/>
        </pc:sldMkLst>
        <pc:spChg chg="mod">
          <ac:chgData name="Andrey Risukhin" userId="5006069cf63e062e" providerId="LiveId" clId="{946151B1-5FB5-4959-B309-D857EDDEFFBA}" dt="2021-05-27T05:30:04.298" v="137" actId="20577"/>
          <ac:spMkLst>
            <pc:docMk/>
            <pc:sldMk cId="134208387" sldId="259"/>
            <ac:spMk id="2" creationId="{6B098676-45E6-407C-900B-21CF4C6AFC1C}"/>
          </ac:spMkLst>
        </pc:spChg>
        <pc:spChg chg="mod">
          <ac:chgData name="Andrey Risukhin" userId="5006069cf63e062e" providerId="LiveId" clId="{946151B1-5FB5-4959-B309-D857EDDEFFBA}" dt="2021-06-08T06:01:16.012" v="4063" actId="20577"/>
          <ac:spMkLst>
            <pc:docMk/>
            <pc:sldMk cId="134208387" sldId="259"/>
            <ac:spMk id="3" creationId="{DFD73C3F-F5BC-4DDE-ADD3-6B28038D60BD}"/>
          </ac:spMkLst>
        </pc:spChg>
      </pc:sldChg>
      <pc:sldChg chg="addSp delSp modSp new mod modNotesTx">
        <pc:chgData name="Andrey Risukhin" userId="5006069cf63e062e" providerId="LiveId" clId="{946151B1-5FB5-4959-B309-D857EDDEFFBA}" dt="2021-06-08T06:53:41.426" v="5035" actId="20577"/>
        <pc:sldMkLst>
          <pc:docMk/>
          <pc:sldMk cId="3114681012" sldId="260"/>
        </pc:sldMkLst>
        <pc:spChg chg="mod">
          <ac:chgData name="Andrey Risukhin" userId="5006069cf63e062e" providerId="LiveId" clId="{946151B1-5FB5-4959-B309-D857EDDEFFBA}" dt="2021-05-27T05:30:13.186" v="152" actId="20577"/>
          <ac:spMkLst>
            <pc:docMk/>
            <pc:sldMk cId="3114681012" sldId="260"/>
            <ac:spMk id="2" creationId="{77B59B7D-7923-42DF-ABED-AF69DF420102}"/>
          </ac:spMkLst>
        </pc:spChg>
        <pc:spChg chg="mod">
          <ac:chgData name="Andrey Risukhin" userId="5006069cf63e062e" providerId="LiveId" clId="{946151B1-5FB5-4959-B309-D857EDDEFFBA}" dt="2021-06-08T06:53:41.426" v="5035" actId="20577"/>
          <ac:spMkLst>
            <pc:docMk/>
            <pc:sldMk cId="3114681012" sldId="260"/>
            <ac:spMk id="3" creationId="{6923A379-AF8A-4577-806A-865C0695FC3D}"/>
          </ac:spMkLst>
        </pc:spChg>
        <pc:spChg chg="add mod ord">
          <ac:chgData name="Andrey Risukhin" userId="5006069cf63e062e" providerId="LiveId" clId="{946151B1-5FB5-4959-B309-D857EDDEFFBA}" dt="2021-06-08T06:09:04.844" v="4148" actId="1076"/>
          <ac:spMkLst>
            <pc:docMk/>
            <pc:sldMk cId="3114681012" sldId="260"/>
            <ac:spMk id="4" creationId="{A71B9693-4F26-437D-9E83-8A1B169AFA89}"/>
          </ac:spMkLst>
        </pc:spChg>
        <pc:spChg chg="add mod">
          <ac:chgData name="Andrey Risukhin" userId="5006069cf63e062e" providerId="LiveId" clId="{946151B1-5FB5-4959-B309-D857EDDEFFBA}" dt="2021-06-08T06:11:31.873" v="4199" actId="688"/>
          <ac:spMkLst>
            <pc:docMk/>
            <pc:sldMk cId="3114681012" sldId="260"/>
            <ac:spMk id="6" creationId="{C22409FD-7BD6-475E-BA81-4913FFA2F805}"/>
          </ac:spMkLst>
        </pc:spChg>
        <pc:spChg chg="add mod">
          <ac:chgData name="Andrey Risukhin" userId="5006069cf63e062e" providerId="LiveId" clId="{946151B1-5FB5-4959-B309-D857EDDEFFBA}" dt="2021-06-08T06:07:53.724" v="4129" actId="207"/>
          <ac:spMkLst>
            <pc:docMk/>
            <pc:sldMk cId="3114681012" sldId="260"/>
            <ac:spMk id="10" creationId="{5AAA3128-9692-4A9D-AD6E-F5D9292218CE}"/>
          </ac:spMkLst>
        </pc:spChg>
        <pc:spChg chg="add mod">
          <ac:chgData name="Andrey Risukhin" userId="5006069cf63e062e" providerId="LiveId" clId="{946151B1-5FB5-4959-B309-D857EDDEFFBA}" dt="2021-06-08T06:08:03.685" v="4130" actId="1076"/>
          <ac:spMkLst>
            <pc:docMk/>
            <pc:sldMk cId="3114681012" sldId="260"/>
            <ac:spMk id="11" creationId="{24DFB70E-4A21-436B-801B-D5F1BDC00821}"/>
          </ac:spMkLst>
        </pc:spChg>
        <pc:spChg chg="add mod">
          <ac:chgData name="Andrey Risukhin" userId="5006069cf63e062e" providerId="LiveId" clId="{946151B1-5FB5-4959-B309-D857EDDEFFBA}" dt="2021-06-08T06:06:00.471" v="4111" actId="404"/>
          <ac:spMkLst>
            <pc:docMk/>
            <pc:sldMk cId="3114681012" sldId="260"/>
            <ac:spMk id="12" creationId="{D94DFDC4-C9DF-459F-9A8B-523F969F9870}"/>
          </ac:spMkLst>
        </pc:spChg>
        <pc:spChg chg="add mod">
          <ac:chgData name="Andrey Risukhin" userId="5006069cf63e062e" providerId="LiveId" clId="{946151B1-5FB5-4959-B309-D857EDDEFFBA}" dt="2021-06-08T06:08:07.448" v="4131" actId="1076"/>
          <ac:spMkLst>
            <pc:docMk/>
            <pc:sldMk cId="3114681012" sldId="260"/>
            <ac:spMk id="14" creationId="{D30C5779-DE37-4FEB-B643-C25996EEC0EA}"/>
          </ac:spMkLst>
        </pc:spChg>
        <pc:spChg chg="add mod ord">
          <ac:chgData name="Andrey Risukhin" userId="5006069cf63e062e" providerId="LiveId" clId="{946151B1-5FB5-4959-B309-D857EDDEFFBA}" dt="2021-06-08T06:09:08.949" v="4149" actId="1076"/>
          <ac:spMkLst>
            <pc:docMk/>
            <pc:sldMk cId="3114681012" sldId="260"/>
            <ac:spMk id="15" creationId="{14E348AB-0130-4F46-B70F-5D6DC51E8ECD}"/>
          </ac:spMkLst>
        </pc:spChg>
        <pc:spChg chg="add mod ord">
          <ac:chgData name="Andrey Risukhin" userId="5006069cf63e062e" providerId="LiveId" clId="{946151B1-5FB5-4959-B309-D857EDDEFFBA}" dt="2021-06-08T06:09:17.696" v="4153" actId="167"/>
          <ac:spMkLst>
            <pc:docMk/>
            <pc:sldMk cId="3114681012" sldId="260"/>
            <ac:spMk id="16" creationId="{6C8585DD-776D-4994-8D80-72F8957901B9}"/>
          </ac:spMkLst>
        </pc:spChg>
        <pc:spChg chg="add mod">
          <ac:chgData name="Andrey Risukhin" userId="5006069cf63e062e" providerId="LiveId" clId="{946151B1-5FB5-4959-B309-D857EDDEFFBA}" dt="2021-06-08T06:11:39.862" v="4201" actId="1076"/>
          <ac:spMkLst>
            <pc:docMk/>
            <pc:sldMk cId="3114681012" sldId="260"/>
            <ac:spMk id="17" creationId="{EBDCBCA4-CDE4-4B1E-92C0-CEE2C022E2E7}"/>
          </ac:spMkLst>
        </pc:spChg>
        <pc:spChg chg="add mod">
          <ac:chgData name="Andrey Risukhin" userId="5006069cf63e062e" providerId="LiveId" clId="{946151B1-5FB5-4959-B309-D857EDDEFFBA}" dt="2021-06-01T17:09:28.292" v="3203" actId="20577"/>
          <ac:spMkLst>
            <pc:docMk/>
            <pc:sldMk cId="3114681012" sldId="260"/>
            <ac:spMk id="21" creationId="{C7568591-842E-4779-B73D-345046197080}"/>
          </ac:spMkLst>
        </pc:spChg>
        <pc:picChg chg="add mod">
          <ac:chgData name="Andrey Risukhin" userId="5006069cf63e062e" providerId="LiveId" clId="{946151B1-5FB5-4959-B309-D857EDDEFFBA}" dt="2021-06-01T15:26:10.179" v="1560" actId="1076"/>
          <ac:picMkLst>
            <pc:docMk/>
            <pc:sldMk cId="3114681012" sldId="260"/>
            <ac:picMk id="5" creationId="{2848E0C8-A04F-407C-B8A8-D5AD4395617F}"/>
          </ac:picMkLst>
        </pc:picChg>
        <pc:picChg chg="add del mod">
          <ac:chgData name="Andrey Risukhin" userId="5006069cf63e062e" providerId="LiveId" clId="{946151B1-5FB5-4959-B309-D857EDDEFFBA}" dt="2021-06-01T15:18:47.174" v="1306" actId="478"/>
          <ac:picMkLst>
            <pc:docMk/>
            <pc:sldMk cId="3114681012" sldId="260"/>
            <ac:picMk id="7" creationId="{47F53CE4-6E28-41B1-9DE0-57CE2D541075}"/>
          </ac:picMkLst>
        </pc:picChg>
        <pc:picChg chg="add mod">
          <ac:chgData name="Andrey Risukhin" userId="5006069cf63e062e" providerId="LiveId" clId="{946151B1-5FB5-4959-B309-D857EDDEFFBA}" dt="2021-06-01T15:26:10.179" v="1560" actId="1076"/>
          <ac:picMkLst>
            <pc:docMk/>
            <pc:sldMk cId="3114681012" sldId="260"/>
            <ac:picMk id="9" creationId="{4B16CAE7-2EAC-4468-9D90-19416C185915}"/>
          </ac:picMkLst>
        </pc:picChg>
        <pc:cxnChg chg="add del mod">
          <ac:chgData name="Andrey Risukhin" userId="5006069cf63e062e" providerId="LiveId" clId="{946151B1-5FB5-4959-B309-D857EDDEFFBA}" dt="2021-06-08T06:04:11.121" v="4064" actId="478"/>
          <ac:cxnSpMkLst>
            <pc:docMk/>
            <pc:sldMk cId="3114681012" sldId="260"/>
            <ac:cxnSpMk id="13" creationId="{E61765FE-2F4D-43B6-AEA9-07D2EE8CB9A5}"/>
          </ac:cxnSpMkLst>
        </pc:cxnChg>
        <pc:cxnChg chg="add del mod">
          <ac:chgData name="Andrey Risukhin" userId="5006069cf63e062e" providerId="LiveId" clId="{946151B1-5FB5-4959-B309-D857EDDEFFBA}" dt="2021-06-08T06:04:14.211" v="4065" actId="478"/>
          <ac:cxnSpMkLst>
            <pc:docMk/>
            <pc:sldMk cId="3114681012" sldId="260"/>
            <ac:cxnSpMk id="19" creationId="{5D18D966-BEC5-448D-9A75-6B5FFA20DCDD}"/>
          </ac:cxnSpMkLst>
        </pc:cxnChg>
      </pc:sldChg>
      <pc:sldChg chg="addSp delSp modSp new mod modClrScheme modAnim chgLayout">
        <pc:chgData name="Andrey Risukhin" userId="5006069cf63e062e" providerId="LiveId" clId="{946151B1-5FB5-4959-B309-D857EDDEFFBA}" dt="2021-06-08T06:27:26.344" v="4498" actId="20577"/>
        <pc:sldMkLst>
          <pc:docMk/>
          <pc:sldMk cId="1692428689" sldId="261"/>
        </pc:sldMkLst>
        <pc:spChg chg="add del mod">
          <ac:chgData name="Andrey Risukhin" userId="5006069cf63e062e" providerId="LiveId" clId="{946151B1-5FB5-4959-B309-D857EDDEFFBA}" dt="2021-06-08T06:14:28.518" v="4210" actId="478"/>
          <ac:spMkLst>
            <pc:docMk/>
            <pc:sldMk cId="1692428689" sldId="261"/>
            <ac:spMk id="2" creationId="{1E2A9317-A227-4266-B324-4F8537E175E4}"/>
          </ac:spMkLst>
        </pc:spChg>
        <pc:spChg chg="del mod ord">
          <ac:chgData name="Andrey Risukhin" userId="5006069cf63e062e" providerId="LiveId" clId="{946151B1-5FB5-4959-B309-D857EDDEFFBA}" dt="2021-05-27T05:30:37.024" v="170" actId="700"/>
          <ac:spMkLst>
            <pc:docMk/>
            <pc:sldMk cId="1692428689" sldId="261"/>
            <ac:spMk id="2" creationId="{BB8F630C-8927-4E36-89DC-40C2A21C3C6C}"/>
          </ac:spMkLst>
        </pc:spChg>
        <pc:spChg chg="add del mod">
          <ac:chgData name="Andrey Risukhin" userId="5006069cf63e062e" providerId="LiveId" clId="{946151B1-5FB5-4959-B309-D857EDDEFFBA}" dt="2021-06-01T14:54:24.348" v="777" actId="478"/>
          <ac:spMkLst>
            <pc:docMk/>
            <pc:sldMk cId="1692428689" sldId="261"/>
            <ac:spMk id="2" creationId="{C64188B5-E2FB-4154-9FB6-782CFBBF923C}"/>
          </ac:spMkLst>
        </pc:spChg>
        <pc:spChg chg="del mod ord">
          <ac:chgData name="Andrey Risukhin" userId="5006069cf63e062e" providerId="LiveId" clId="{946151B1-5FB5-4959-B309-D857EDDEFFBA}" dt="2021-05-27T05:30:37.024" v="170" actId="700"/>
          <ac:spMkLst>
            <pc:docMk/>
            <pc:sldMk cId="1692428689" sldId="261"/>
            <ac:spMk id="3" creationId="{85A72EA7-99E4-43EF-AC24-94A8F3362DD2}"/>
          </ac:spMkLst>
        </pc:spChg>
        <pc:spChg chg="add mod ord">
          <ac:chgData name="Andrey Risukhin" userId="5006069cf63e062e" providerId="LiveId" clId="{946151B1-5FB5-4959-B309-D857EDDEFFBA}" dt="2021-06-08T06:27:00.114" v="4484" actId="6549"/>
          <ac:spMkLst>
            <pc:docMk/>
            <pc:sldMk cId="1692428689" sldId="261"/>
            <ac:spMk id="4" creationId="{73E3E33A-CE36-442F-B577-1C55CF972683}"/>
          </ac:spMkLst>
        </pc:spChg>
        <pc:spChg chg="add del mod ord">
          <ac:chgData name="Andrey Risukhin" userId="5006069cf63e062e" providerId="LiveId" clId="{946151B1-5FB5-4959-B309-D857EDDEFFBA}" dt="2021-06-01T16:29:23.899" v="3062" actId="931"/>
          <ac:spMkLst>
            <pc:docMk/>
            <pc:sldMk cId="1692428689" sldId="261"/>
            <ac:spMk id="5" creationId="{6C0C8465-58EC-4FF2-8905-1532D0E5E6C7}"/>
          </ac:spMkLst>
        </pc:spChg>
        <pc:spChg chg="add mod ord">
          <ac:chgData name="Andrey Risukhin" userId="5006069cf63e062e" providerId="LiveId" clId="{946151B1-5FB5-4959-B309-D857EDDEFFBA}" dt="2021-06-08T06:27:26.344" v="4498" actId="20577"/>
          <ac:spMkLst>
            <pc:docMk/>
            <pc:sldMk cId="1692428689" sldId="261"/>
            <ac:spMk id="6" creationId="{E70977F7-9E00-4F92-AA5A-D40C023F1D94}"/>
          </ac:spMkLst>
        </pc:spChg>
        <pc:picChg chg="add mod ord">
          <ac:chgData name="Andrey Risukhin" userId="5006069cf63e062e" providerId="LiveId" clId="{946151B1-5FB5-4959-B309-D857EDDEFFBA}" dt="2021-06-08T06:14:27.416" v="4209" actId="167"/>
          <ac:picMkLst>
            <pc:docMk/>
            <pc:sldMk cId="1692428689" sldId="261"/>
            <ac:picMk id="5" creationId="{208AC2E8-B890-4A26-9748-6F460E41B6D4}"/>
          </ac:picMkLst>
        </pc:picChg>
        <pc:picChg chg="add mod ord modCrop">
          <ac:chgData name="Andrey Risukhin" userId="5006069cf63e062e" providerId="LiveId" clId="{946151B1-5FB5-4959-B309-D857EDDEFFBA}" dt="2021-06-08T06:21:54.246" v="4392" actId="1076"/>
          <ac:picMkLst>
            <pc:docMk/>
            <pc:sldMk cId="1692428689" sldId="261"/>
            <ac:picMk id="7" creationId="{BFB4E30E-9987-4C98-9094-CB581B4185D6}"/>
          </ac:picMkLst>
        </pc:picChg>
        <pc:picChg chg="add mod">
          <ac:chgData name="Andrey Risukhin" userId="5006069cf63e062e" providerId="LiveId" clId="{946151B1-5FB5-4959-B309-D857EDDEFFBA}" dt="2021-06-08T06:15:53.379" v="4220" actId="1076"/>
          <ac:picMkLst>
            <pc:docMk/>
            <pc:sldMk cId="1692428689" sldId="261"/>
            <ac:picMk id="9" creationId="{B6F81DEB-1A1E-4A71-82AC-F26417D86E30}"/>
          </ac:picMkLst>
        </pc:picChg>
      </pc:sldChg>
      <pc:sldChg chg="addSp delSp modSp add mod modClrScheme modAnim chgLayout">
        <pc:chgData name="Andrey Risukhin" userId="5006069cf63e062e" providerId="LiveId" clId="{946151B1-5FB5-4959-B309-D857EDDEFFBA}" dt="2021-06-08T06:34:00.166" v="4619" actId="166"/>
        <pc:sldMkLst>
          <pc:docMk/>
          <pc:sldMk cId="833122118" sldId="262"/>
        </pc:sldMkLst>
        <pc:spChg chg="mod ord">
          <ac:chgData name="Andrey Risukhin" userId="5006069cf63e062e" providerId="LiveId" clId="{946151B1-5FB5-4959-B309-D857EDDEFFBA}" dt="2021-06-01T15:28:08.705" v="1613" actId="700"/>
          <ac:spMkLst>
            <pc:docMk/>
            <pc:sldMk cId="833122118" sldId="262"/>
            <ac:spMk id="4" creationId="{73E3E33A-CE36-442F-B577-1C55CF972683}"/>
          </ac:spMkLst>
        </pc:spChg>
        <pc:spChg chg="del mod ord">
          <ac:chgData name="Andrey Risukhin" userId="5006069cf63e062e" providerId="LiveId" clId="{946151B1-5FB5-4959-B309-D857EDDEFFBA}" dt="2021-06-01T15:27:53.428" v="1603" actId="700"/>
          <ac:spMkLst>
            <pc:docMk/>
            <pc:sldMk cId="833122118" sldId="262"/>
            <ac:spMk id="5" creationId="{6C0C8465-58EC-4FF2-8905-1532D0E5E6C7}"/>
          </ac:spMkLst>
        </pc:spChg>
        <pc:spChg chg="mod ord">
          <ac:chgData name="Andrey Risukhin" userId="5006069cf63e062e" providerId="LiveId" clId="{946151B1-5FB5-4959-B309-D857EDDEFFBA}" dt="2021-06-08T06:31:45.404" v="4612" actId="20577"/>
          <ac:spMkLst>
            <pc:docMk/>
            <pc:sldMk cId="833122118" sldId="262"/>
            <ac:spMk id="6" creationId="{E70977F7-9E00-4F92-AA5A-D40C023F1D94}"/>
          </ac:spMkLst>
        </pc:spChg>
        <pc:spChg chg="add del mod ord">
          <ac:chgData name="Andrey Risukhin" userId="5006069cf63e062e" providerId="LiveId" clId="{946151B1-5FB5-4959-B309-D857EDDEFFBA}" dt="2021-06-01T15:28:08.705" v="1613" actId="700"/>
          <ac:spMkLst>
            <pc:docMk/>
            <pc:sldMk cId="833122118" sldId="262"/>
            <ac:spMk id="7" creationId="{FA4DD130-205C-4A50-8909-64512C3DB0DF}"/>
          </ac:spMkLst>
        </pc:spChg>
        <pc:spChg chg="add del mod">
          <ac:chgData name="Andrey Risukhin" userId="5006069cf63e062e" providerId="LiveId" clId="{946151B1-5FB5-4959-B309-D857EDDEFFBA}" dt="2021-06-08T06:30:59.196" v="4558" actId="478"/>
          <ac:spMkLst>
            <pc:docMk/>
            <pc:sldMk cId="833122118" sldId="262"/>
            <ac:spMk id="8" creationId="{D2920518-1431-42F5-9E0F-675A1988E7AA}"/>
          </ac:spMkLst>
        </pc:spChg>
        <pc:spChg chg="add del mod ord">
          <ac:chgData name="Andrey Risukhin" userId="5006069cf63e062e" providerId="LiveId" clId="{946151B1-5FB5-4959-B309-D857EDDEFFBA}" dt="2021-06-01T16:13:56.053" v="2712" actId="931"/>
          <ac:spMkLst>
            <pc:docMk/>
            <pc:sldMk cId="833122118" sldId="262"/>
            <ac:spMk id="10" creationId="{12CD0FB8-7005-4929-8B07-DB6F876CB9E0}"/>
          </ac:spMkLst>
        </pc:spChg>
        <pc:picChg chg="add del mod">
          <ac:chgData name="Andrey Risukhin" userId="5006069cf63e062e" providerId="LiveId" clId="{946151B1-5FB5-4959-B309-D857EDDEFFBA}" dt="2021-06-08T06:23:32.824" v="4401" actId="478"/>
          <ac:picMkLst>
            <pc:docMk/>
            <pc:sldMk cId="833122118" sldId="262"/>
            <ac:picMk id="3" creationId="{C093C182-FA4E-48FB-991B-58D42660D5ED}"/>
          </ac:picMkLst>
        </pc:picChg>
        <pc:picChg chg="add mod ord">
          <ac:chgData name="Andrey Risukhin" userId="5006069cf63e062e" providerId="LiveId" clId="{946151B1-5FB5-4959-B309-D857EDDEFFBA}" dt="2021-06-08T06:34:00.166" v="4619" actId="166"/>
          <ac:picMkLst>
            <pc:docMk/>
            <pc:sldMk cId="833122118" sldId="262"/>
            <ac:picMk id="5" creationId="{86DDF911-1FA6-4CCF-B05E-FF1564BC9C10}"/>
          </ac:picMkLst>
        </pc:picChg>
        <pc:picChg chg="add del mod">
          <ac:chgData name="Andrey Risukhin" userId="5006069cf63e062e" providerId="LiveId" clId="{946151B1-5FB5-4959-B309-D857EDDEFFBA}" dt="2021-06-01T15:28:02.627" v="1610" actId="931"/>
          <ac:picMkLst>
            <pc:docMk/>
            <pc:sldMk cId="833122118" sldId="262"/>
            <ac:picMk id="9" creationId="{5939D339-50B2-49B8-8F19-4EAA9DA2A53B}"/>
          </ac:picMkLst>
        </pc:picChg>
        <pc:picChg chg="add del mod">
          <ac:chgData name="Andrey Risukhin" userId="5006069cf63e062e" providerId="LiveId" clId="{946151B1-5FB5-4959-B309-D857EDDEFFBA}" dt="2021-06-08T06:30:46.306" v="4550" actId="478"/>
          <ac:picMkLst>
            <pc:docMk/>
            <pc:sldMk cId="833122118" sldId="262"/>
            <ac:picMk id="12" creationId="{A33206F9-CAF3-4BBB-A4C9-402AF54C4B8C}"/>
          </ac:picMkLst>
        </pc:picChg>
        <pc:picChg chg="add del mod">
          <ac:chgData name="Andrey Risukhin" userId="5006069cf63e062e" providerId="LiveId" clId="{946151B1-5FB5-4959-B309-D857EDDEFFBA}" dt="2021-06-08T06:30:41.599" v="4549" actId="478"/>
          <ac:picMkLst>
            <pc:docMk/>
            <pc:sldMk cId="833122118" sldId="262"/>
            <ac:picMk id="14" creationId="{42EBC0A9-A97D-4680-9674-0232C4716B96}"/>
          </ac:picMkLst>
        </pc:picChg>
      </pc:sldChg>
      <pc:sldChg chg="addSp delSp modSp add mod modAnim">
        <pc:chgData name="Andrey Risukhin" userId="5006069cf63e062e" providerId="LiveId" clId="{946151B1-5FB5-4959-B309-D857EDDEFFBA}" dt="2021-06-08T06:52:54.099" v="4998" actId="20577"/>
        <pc:sldMkLst>
          <pc:docMk/>
          <pc:sldMk cId="2213814094" sldId="263"/>
        </pc:sldMkLst>
        <pc:spChg chg="mod">
          <ac:chgData name="Andrey Risukhin" userId="5006069cf63e062e" providerId="LiveId" clId="{946151B1-5FB5-4959-B309-D857EDDEFFBA}" dt="2021-05-27T05:31:13.604" v="234" actId="20577"/>
          <ac:spMkLst>
            <pc:docMk/>
            <pc:sldMk cId="2213814094" sldId="263"/>
            <ac:spMk id="4" creationId="{73E3E33A-CE36-442F-B577-1C55CF972683}"/>
          </ac:spMkLst>
        </pc:spChg>
        <pc:spChg chg="del">
          <ac:chgData name="Andrey Risukhin" userId="5006069cf63e062e" providerId="LiveId" clId="{946151B1-5FB5-4959-B309-D857EDDEFFBA}" dt="2021-06-08T06:33:48.800" v="4616" actId="478"/>
          <ac:spMkLst>
            <pc:docMk/>
            <pc:sldMk cId="2213814094" sldId="263"/>
            <ac:spMk id="5" creationId="{6C0C8465-58EC-4FF2-8905-1532D0E5E6C7}"/>
          </ac:spMkLst>
        </pc:spChg>
        <pc:spChg chg="mod">
          <ac:chgData name="Andrey Risukhin" userId="5006069cf63e062e" providerId="LiveId" clId="{946151B1-5FB5-4959-B309-D857EDDEFFBA}" dt="2021-06-08T06:52:54.099" v="4998" actId="20577"/>
          <ac:spMkLst>
            <pc:docMk/>
            <pc:sldMk cId="2213814094" sldId="263"/>
            <ac:spMk id="6" creationId="{E70977F7-9E00-4F92-AA5A-D40C023F1D94}"/>
          </ac:spMkLst>
        </pc:spChg>
        <pc:spChg chg="add del mod">
          <ac:chgData name="Andrey Risukhin" userId="5006069cf63e062e" providerId="LiveId" clId="{946151B1-5FB5-4959-B309-D857EDDEFFBA}" dt="2021-06-08T06:33:51.430" v="4617" actId="478"/>
          <ac:spMkLst>
            <pc:docMk/>
            <pc:sldMk cId="2213814094" sldId="263"/>
            <ac:spMk id="7" creationId="{FF6A7C81-8705-4D1A-8604-B37C979C4BFF}"/>
          </ac:spMkLst>
        </pc:spChg>
        <pc:picChg chg="add del mod">
          <ac:chgData name="Andrey Risukhin" userId="5006069cf63e062e" providerId="LiveId" clId="{946151B1-5FB5-4959-B309-D857EDDEFFBA}" dt="2021-06-08T06:33:45.724" v="4615" actId="478"/>
          <ac:picMkLst>
            <pc:docMk/>
            <pc:sldMk cId="2213814094" sldId="263"/>
            <ac:picMk id="3" creationId="{0D308E56-9604-4DC8-B3D6-6198EAE97D0E}"/>
          </ac:picMkLst>
        </pc:picChg>
        <pc:picChg chg="add mod modCrop">
          <ac:chgData name="Andrey Risukhin" userId="5006069cf63e062e" providerId="LiveId" clId="{946151B1-5FB5-4959-B309-D857EDDEFFBA}" dt="2021-06-01T17:14:01.107" v="3207" actId="1076"/>
          <ac:picMkLst>
            <pc:docMk/>
            <pc:sldMk cId="2213814094" sldId="263"/>
            <ac:picMk id="8" creationId="{378DA818-12D5-4C8A-BF33-A644B59F32D6}"/>
          </ac:picMkLst>
        </pc:picChg>
        <pc:picChg chg="add mod">
          <ac:chgData name="Andrey Risukhin" userId="5006069cf63e062e" providerId="LiveId" clId="{946151B1-5FB5-4959-B309-D857EDDEFFBA}" dt="2021-06-08T06:34:27.793" v="4625" actId="1076"/>
          <ac:picMkLst>
            <pc:docMk/>
            <pc:sldMk cId="2213814094" sldId="263"/>
            <ac:picMk id="10" creationId="{9C4791BF-40CA-4B60-8044-F491B16CFFDD}"/>
          </ac:picMkLst>
        </pc:picChg>
      </pc:sldChg>
      <pc:sldChg chg="addSp delSp modSp new mod modClrScheme modShow chgLayout">
        <pc:chgData name="Andrey Risukhin" userId="5006069cf63e062e" providerId="LiveId" clId="{946151B1-5FB5-4959-B309-D857EDDEFFBA}" dt="2021-06-08T06:35:08.100" v="4626" actId="729"/>
        <pc:sldMkLst>
          <pc:docMk/>
          <pc:sldMk cId="1050166668" sldId="264"/>
        </pc:sldMkLst>
        <pc:spChg chg="del mod ord">
          <ac:chgData name="Andrey Risukhin" userId="5006069cf63e062e" providerId="LiveId" clId="{946151B1-5FB5-4959-B309-D857EDDEFFBA}" dt="2021-05-27T05:32:43.927" v="282" actId="700"/>
          <ac:spMkLst>
            <pc:docMk/>
            <pc:sldMk cId="1050166668" sldId="264"/>
            <ac:spMk id="2" creationId="{E487053F-FDC0-43B6-8264-1C869E7554C9}"/>
          </ac:spMkLst>
        </pc:spChg>
        <pc:spChg chg="del mod ord">
          <ac:chgData name="Andrey Risukhin" userId="5006069cf63e062e" providerId="LiveId" clId="{946151B1-5FB5-4959-B309-D857EDDEFFBA}" dt="2021-05-27T05:32:43.927" v="282" actId="700"/>
          <ac:spMkLst>
            <pc:docMk/>
            <pc:sldMk cId="1050166668" sldId="264"/>
            <ac:spMk id="3" creationId="{3062D460-3FEE-494A-A2D8-EE1E1F79C673}"/>
          </ac:spMkLst>
        </pc:spChg>
        <pc:spChg chg="del">
          <ac:chgData name="Andrey Risukhin" userId="5006069cf63e062e" providerId="LiveId" clId="{946151B1-5FB5-4959-B309-D857EDDEFFBA}" dt="2021-05-27T05:32:43.927" v="282" actId="700"/>
          <ac:spMkLst>
            <pc:docMk/>
            <pc:sldMk cId="1050166668" sldId="264"/>
            <ac:spMk id="4" creationId="{E15AB9A4-021A-4DB7-8775-29431E631EDB}"/>
          </ac:spMkLst>
        </pc:spChg>
        <pc:spChg chg="add mod ord">
          <ac:chgData name="Andrey Risukhin" userId="5006069cf63e062e" providerId="LiveId" clId="{946151B1-5FB5-4959-B309-D857EDDEFFBA}" dt="2021-06-01T16:30:48.620" v="3123" actId="20577"/>
          <ac:spMkLst>
            <pc:docMk/>
            <pc:sldMk cId="1050166668" sldId="264"/>
            <ac:spMk id="5" creationId="{4C5DAAB3-451C-48B6-A1F4-C0C743FC8F0F}"/>
          </ac:spMkLst>
        </pc:spChg>
        <pc:spChg chg="add del mod ord">
          <ac:chgData name="Andrey Risukhin" userId="5006069cf63e062e" providerId="LiveId" clId="{946151B1-5FB5-4959-B309-D857EDDEFFBA}" dt="2021-06-01T15:30:11.371" v="1621" actId="931"/>
          <ac:spMkLst>
            <pc:docMk/>
            <pc:sldMk cId="1050166668" sldId="264"/>
            <ac:spMk id="6" creationId="{3A076BE0-0933-44FE-8D19-7EEB2713E26C}"/>
          </ac:spMkLst>
        </pc:spChg>
        <pc:spChg chg="add mod">
          <ac:chgData name="Andrey Risukhin" userId="5006069cf63e062e" providerId="LiveId" clId="{946151B1-5FB5-4959-B309-D857EDDEFFBA}" dt="2021-06-01T16:30:52.082" v="3124" actId="1076"/>
          <ac:spMkLst>
            <pc:docMk/>
            <pc:sldMk cId="1050166668" sldId="264"/>
            <ac:spMk id="8" creationId="{8BCA1731-EBA6-4CEC-9857-1535F11FA5A1}"/>
          </ac:spMkLst>
        </pc:spChg>
        <pc:picChg chg="add mod">
          <ac:chgData name="Andrey Risukhin" userId="5006069cf63e062e" providerId="LiveId" clId="{946151B1-5FB5-4959-B309-D857EDDEFFBA}" dt="2021-06-01T15:30:46.436" v="1627" actId="1076"/>
          <ac:picMkLst>
            <pc:docMk/>
            <pc:sldMk cId="1050166668" sldId="264"/>
            <ac:picMk id="3" creationId="{548F2B4F-C81F-4A7F-973C-BD69B190130D}"/>
          </ac:picMkLst>
        </pc:picChg>
        <pc:picChg chg="add mod">
          <ac:chgData name="Andrey Risukhin" userId="5006069cf63e062e" providerId="LiveId" clId="{946151B1-5FB5-4959-B309-D857EDDEFFBA}" dt="2021-06-01T15:30:46.436" v="1627" actId="1076"/>
          <ac:picMkLst>
            <pc:docMk/>
            <pc:sldMk cId="1050166668" sldId="264"/>
            <ac:picMk id="7" creationId="{145B721D-78E1-4F94-9552-DBA18C13A6E0}"/>
          </ac:picMkLst>
        </pc:picChg>
      </pc:sldChg>
      <pc:sldChg chg="addSp delSp modSp new mod modClrScheme chgLayout">
        <pc:chgData name="Andrey Risukhin" userId="5006069cf63e062e" providerId="LiveId" clId="{946151B1-5FB5-4959-B309-D857EDDEFFBA}" dt="2021-06-08T06:49:48.212" v="4945" actId="14100"/>
        <pc:sldMkLst>
          <pc:docMk/>
          <pc:sldMk cId="870415051" sldId="265"/>
        </pc:sldMkLst>
        <pc:spChg chg="del mod ord">
          <ac:chgData name="Andrey Risukhin" userId="5006069cf63e062e" providerId="LiveId" clId="{946151B1-5FB5-4959-B309-D857EDDEFFBA}" dt="2021-05-27T05:31:54.169" v="239" actId="700"/>
          <ac:spMkLst>
            <pc:docMk/>
            <pc:sldMk cId="870415051" sldId="265"/>
            <ac:spMk id="2" creationId="{B610BF99-F136-48EA-BD43-DC0A8921C9E4}"/>
          </ac:spMkLst>
        </pc:spChg>
        <pc:spChg chg="del mod ord">
          <ac:chgData name="Andrey Risukhin" userId="5006069cf63e062e" providerId="LiveId" clId="{946151B1-5FB5-4959-B309-D857EDDEFFBA}" dt="2021-05-27T05:31:54.169" v="239" actId="700"/>
          <ac:spMkLst>
            <pc:docMk/>
            <pc:sldMk cId="870415051" sldId="265"/>
            <ac:spMk id="3" creationId="{ABA64ED1-243C-46DE-8ADF-5942E2FF57CE}"/>
          </ac:spMkLst>
        </pc:spChg>
        <pc:spChg chg="del">
          <ac:chgData name="Andrey Risukhin" userId="5006069cf63e062e" providerId="LiveId" clId="{946151B1-5FB5-4959-B309-D857EDDEFFBA}" dt="2021-05-27T05:31:54.169" v="239" actId="700"/>
          <ac:spMkLst>
            <pc:docMk/>
            <pc:sldMk cId="870415051" sldId="265"/>
            <ac:spMk id="4" creationId="{2AD30348-B6BA-4989-9B58-54BF8AB28514}"/>
          </ac:spMkLst>
        </pc:spChg>
        <pc:spChg chg="add mod ord">
          <ac:chgData name="Andrey Risukhin" userId="5006069cf63e062e" providerId="LiveId" clId="{946151B1-5FB5-4959-B309-D857EDDEFFBA}" dt="2021-05-27T05:32:37.897" v="281" actId="20577"/>
          <ac:spMkLst>
            <pc:docMk/>
            <pc:sldMk cId="870415051" sldId="265"/>
            <ac:spMk id="5" creationId="{7549162A-91AE-414A-ABEF-A02E484D9000}"/>
          </ac:spMkLst>
        </pc:spChg>
        <pc:spChg chg="add del mod ord">
          <ac:chgData name="Andrey Risukhin" userId="5006069cf63e062e" providerId="LiveId" clId="{946151B1-5FB5-4959-B309-D857EDDEFFBA}" dt="2021-06-08T06:42:23.296" v="4808" actId="931"/>
          <ac:spMkLst>
            <pc:docMk/>
            <pc:sldMk cId="870415051" sldId="265"/>
            <ac:spMk id="6" creationId="{9CACD899-B937-497A-911D-E3531853E79B}"/>
          </ac:spMkLst>
        </pc:spChg>
        <pc:spChg chg="add mod">
          <ac:chgData name="Andrey Risukhin" userId="5006069cf63e062e" providerId="LiveId" clId="{946151B1-5FB5-4959-B309-D857EDDEFFBA}" dt="2021-06-08T06:48:51.933" v="4917" actId="207"/>
          <ac:spMkLst>
            <pc:docMk/>
            <pc:sldMk cId="870415051" sldId="265"/>
            <ac:spMk id="14" creationId="{7B6CA023-0AA7-432C-B492-0B27CE56923F}"/>
          </ac:spMkLst>
        </pc:spChg>
        <pc:spChg chg="add mod">
          <ac:chgData name="Andrey Risukhin" userId="5006069cf63e062e" providerId="LiveId" clId="{946151B1-5FB5-4959-B309-D857EDDEFFBA}" dt="2021-06-08T06:49:01.979" v="4920" actId="207"/>
          <ac:spMkLst>
            <pc:docMk/>
            <pc:sldMk cId="870415051" sldId="265"/>
            <ac:spMk id="15" creationId="{9054A916-6363-485E-B101-F17ABCABA5DA}"/>
          </ac:spMkLst>
        </pc:spChg>
        <pc:spChg chg="add mod">
          <ac:chgData name="Andrey Risukhin" userId="5006069cf63e062e" providerId="LiveId" clId="{946151B1-5FB5-4959-B309-D857EDDEFFBA}" dt="2021-06-08T06:49:10.964" v="4923" actId="207"/>
          <ac:spMkLst>
            <pc:docMk/>
            <pc:sldMk cId="870415051" sldId="265"/>
            <ac:spMk id="16" creationId="{C49EB11E-5BEA-4A82-915C-CA6CE7143CB9}"/>
          </ac:spMkLst>
        </pc:spChg>
        <pc:spChg chg="add mod">
          <ac:chgData name="Andrey Risukhin" userId="5006069cf63e062e" providerId="LiveId" clId="{946151B1-5FB5-4959-B309-D857EDDEFFBA}" dt="2021-06-08T06:49:21.233" v="4926" actId="207"/>
          <ac:spMkLst>
            <pc:docMk/>
            <pc:sldMk cId="870415051" sldId="265"/>
            <ac:spMk id="17" creationId="{701B2AC0-85A9-4401-B10C-0915D3C7D096}"/>
          </ac:spMkLst>
        </pc:spChg>
        <pc:graphicFrameChg chg="add mod modGraphic">
          <ac:chgData name="Andrey Risukhin" userId="5006069cf63e062e" providerId="LiveId" clId="{946151B1-5FB5-4959-B309-D857EDDEFFBA}" dt="2021-06-08T06:45:15.803" v="4844" actId="1076"/>
          <ac:graphicFrameMkLst>
            <pc:docMk/>
            <pc:sldMk cId="870415051" sldId="265"/>
            <ac:graphicFrameMk id="2" creationId="{C53C7CB7-03CE-4B4F-88DC-B3AD3FCD78D9}"/>
          </ac:graphicFrameMkLst>
        </pc:graphicFrameChg>
        <pc:graphicFrameChg chg="add mod modGraphic">
          <ac:chgData name="Andrey Risukhin" userId="5006069cf63e062e" providerId="LiveId" clId="{946151B1-5FB5-4959-B309-D857EDDEFFBA}" dt="2021-06-08T06:49:48.212" v="4945" actId="14100"/>
          <ac:graphicFrameMkLst>
            <pc:docMk/>
            <pc:sldMk cId="870415051" sldId="265"/>
            <ac:graphicFrameMk id="13" creationId="{AEDA7818-4879-49F0-BCCA-79035C20A0BD}"/>
          </ac:graphicFrameMkLst>
        </pc:graphicFrameChg>
        <pc:picChg chg="add mod">
          <ac:chgData name="Andrey Risukhin" userId="5006069cf63e062e" providerId="LiveId" clId="{946151B1-5FB5-4959-B309-D857EDDEFFBA}" dt="2021-06-08T06:45:25.638" v="4845" actId="1076"/>
          <ac:picMkLst>
            <pc:docMk/>
            <pc:sldMk cId="870415051" sldId="265"/>
            <ac:picMk id="4" creationId="{B0B2C10A-003E-465B-ACEA-146285FBEE2D}"/>
          </ac:picMkLst>
        </pc:picChg>
        <pc:picChg chg="add mod">
          <ac:chgData name="Andrey Risukhin" userId="5006069cf63e062e" providerId="LiveId" clId="{946151B1-5FB5-4959-B309-D857EDDEFFBA}" dt="2021-06-08T06:45:25.638" v="4845" actId="1076"/>
          <ac:picMkLst>
            <pc:docMk/>
            <pc:sldMk cId="870415051" sldId="265"/>
            <ac:picMk id="8" creationId="{650CC7D2-8588-412A-939E-30505DB13157}"/>
          </ac:picMkLst>
        </pc:picChg>
        <pc:picChg chg="add del mod">
          <ac:chgData name="Andrey Risukhin" userId="5006069cf63e062e" providerId="LiveId" clId="{946151B1-5FB5-4959-B309-D857EDDEFFBA}" dt="2021-06-08T06:43:27.171" v="4836" actId="478"/>
          <ac:picMkLst>
            <pc:docMk/>
            <pc:sldMk cId="870415051" sldId="265"/>
            <ac:picMk id="10" creationId="{46D1970E-4F17-474C-827C-C0FE386354CA}"/>
          </ac:picMkLst>
        </pc:picChg>
        <pc:picChg chg="add mod">
          <ac:chgData name="Andrey Risukhin" userId="5006069cf63e062e" providerId="LiveId" clId="{946151B1-5FB5-4959-B309-D857EDDEFFBA}" dt="2021-06-08T06:45:25.638" v="4845" actId="1076"/>
          <ac:picMkLst>
            <pc:docMk/>
            <pc:sldMk cId="870415051" sldId="265"/>
            <ac:picMk id="12" creationId="{7392CFF8-616B-40D1-8A8A-507681649BB0}"/>
          </ac:picMkLst>
        </pc:picChg>
      </pc:sldChg>
      <pc:sldChg chg="addSp delSp modSp new mod modClrScheme chgLayout">
        <pc:chgData name="Andrey Risukhin" userId="5006069cf63e062e" providerId="LiveId" clId="{946151B1-5FB5-4959-B309-D857EDDEFFBA}" dt="2021-06-01T15:34:17.539" v="1805" actId="114"/>
        <pc:sldMkLst>
          <pc:docMk/>
          <pc:sldMk cId="892805627" sldId="266"/>
        </pc:sldMkLst>
        <pc:spChg chg="del mod ord">
          <ac:chgData name="Andrey Risukhin" userId="5006069cf63e062e" providerId="LiveId" clId="{946151B1-5FB5-4959-B309-D857EDDEFFBA}" dt="2021-05-27T05:31:50.643" v="238" actId="700"/>
          <ac:spMkLst>
            <pc:docMk/>
            <pc:sldMk cId="892805627" sldId="266"/>
            <ac:spMk id="2" creationId="{D3CC99F6-EF34-4E54-AF40-43484D954DB6}"/>
          </ac:spMkLst>
        </pc:spChg>
        <pc:spChg chg="del mod ord">
          <ac:chgData name="Andrey Risukhin" userId="5006069cf63e062e" providerId="LiveId" clId="{946151B1-5FB5-4959-B309-D857EDDEFFBA}" dt="2021-05-27T05:31:50.643" v="238" actId="700"/>
          <ac:spMkLst>
            <pc:docMk/>
            <pc:sldMk cId="892805627" sldId="266"/>
            <ac:spMk id="3" creationId="{6922055B-4871-4DA8-94E6-54ADA5DDB461}"/>
          </ac:spMkLst>
        </pc:spChg>
        <pc:spChg chg="del">
          <ac:chgData name="Andrey Risukhin" userId="5006069cf63e062e" providerId="LiveId" clId="{946151B1-5FB5-4959-B309-D857EDDEFFBA}" dt="2021-05-27T05:31:50.643" v="238" actId="700"/>
          <ac:spMkLst>
            <pc:docMk/>
            <pc:sldMk cId="892805627" sldId="266"/>
            <ac:spMk id="4" creationId="{9199FB33-B86D-4448-8AEF-DC78A7769D31}"/>
          </ac:spMkLst>
        </pc:spChg>
        <pc:spChg chg="add mod ord">
          <ac:chgData name="Andrey Risukhin" userId="5006069cf63e062e" providerId="LiveId" clId="{946151B1-5FB5-4959-B309-D857EDDEFFBA}" dt="2021-05-27T05:32:11.358" v="274" actId="20577"/>
          <ac:spMkLst>
            <pc:docMk/>
            <pc:sldMk cId="892805627" sldId="266"/>
            <ac:spMk id="5" creationId="{B212A1BF-B59E-412F-9810-F48DCDD8DB7E}"/>
          </ac:spMkLst>
        </pc:spChg>
        <pc:spChg chg="add mod ord">
          <ac:chgData name="Andrey Risukhin" userId="5006069cf63e062e" providerId="LiveId" clId="{946151B1-5FB5-4959-B309-D857EDDEFFBA}" dt="2021-06-01T15:34:17.539" v="1805" actId="114"/>
          <ac:spMkLst>
            <pc:docMk/>
            <pc:sldMk cId="892805627" sldId="266"/>
            <ac:spMk id="6" creationId="{0E8A3427-6663-4F26-AADC-D8DB954022B9}"/>
          </ac:spMkLst>
        </pc:spChg>
      </pc:sldChg>
      <pc:sldChg chg="add del mod modShow">
        <pc:chgData name="Andrey Risukhin" userId="5006069cf63e062e" providerId="LiveId" clId="{946151B1-5FB5-4959-B309-D857EDDEFFBA}" dt="2021-06-01T15:01:42.965" v="1115" actId="2696"/>
        <pc:sldMkLst>
          <pc:docMk/>
          <pc:sldMk cId="1231430621" sldId="267"/>
        </pc:sldMkLst>
      </pc:sldChg>
      <pc:sldChg chg="delSp modSp add mod ord modClrScheme modAnim modShow chgLayout modNotesTx">
        <pc:chgData name="Andrey Risukhin" userId="5006069cf63e062e" providerId="LiveId" clId="{946151B1-5FB5-4959-B309-D857EDDEFFBA}" dt="2021-06-08T05:57:00.116" v="3938"/>
        <pc:sldMkLst>
          <pc:docMk/>
          <pc:sldMk cId="2309068793" sldId="267"/>
        </pc:sldMkLst>
        <pc:spChg chg="mod ord">
          <ac:chgData name="Andrey Risukhin" userId="5006069cf63e062e" providerId="LiveId" clId="{946151B1-5FB5-4959-B309-D857EDDEFFBA}" dt="2021-06-08T05:32:47.143" v="3248" actId="20577"/>
          <ac:spMkLst>
            <pc:docMk/>
            <pc:sldMk cId="2309068793" sldId="267"/>
            <ac:spMk id="2" creationId="{665963C7-26CC-464A-A7C8-685848A4FF08}"/>
          </ac:spMkLst>
        </pc:spChg>
        <pc:spChg chg="mod ord">
          <ac:chgData name="Andrey Risukhin" userId="5006069cf63e062e" providerId="LiveId" clId="{946151B1-5FB5-4959-B309-D857EDDEFFBA}" dt="2021-06-08T05:54:15.152" v="3806" actId="20577"/>
          <ac:spMkLst>
            <pc:docMk/>
            <pc:sldMk cId="2309068793" sldId="267"/>
            <ac:spMk id="4" creationId="{BAC7318E-97A1-47E5-B35C-83EC09C02A6E}"/>
          </ac:spMkLst>
        </pc:spChg>
        <pc:spChg chg="del mod ord">
          <ac:chgData name="Andrey Risukhin" userId="5006069cf63e062e" providerId="LiveId" clId="{946151B1-5FB5-4959-B309-D857EDDEFFBA}" dt="2021-06-08T05:32:37.010" v="3238" actId="478"/>
          <ac:spMkLst>
            <pc:docMk/>
            <pc:sldMk cId="2309068793" sldId="267"/>
            <ac:spMk id="5" creationId="{4CD6B5A7-CD3F-4C6A-B9C4-25C461D20614}"/>
          </ac:spMkLst>
        </pc:spChg>
      </pc:sldChg>
      <pc:sldChg chg="add del mod ord modShow">
        <pc:chgData name="Andrey Risukhin" userId="5006069cf63e062e" providerId="LiveId" clId="{946151B1-5FB5-4959-B309-D857EDDEFFBA}" dt="2021-06-01T15:31:34.753" v="1631" actId="2696"/>
        <pc:sldMkLst>
          <pc:docMk/>
          <pc:sldMk cId="3978636050" sldId="267"/>
        </pc:sldMkLst>
      </pc:sldChg>
      <pc:sldChg chg="modSp add mod modAnim modNotesTx">
        <pc:chgData name="Andrey Risukhin" userId="5006069cf63e062e" providerId="LiveId" clId="{946151B1-5FB5-4959-B309-D857EDDEFFBA}" dt="2021-06-08T05:57:11.997" v="3940"/>
        <pc:sldMkLst>
          <pc:docMk/>
          <pc:sldMk cId="2143873595" sldId="268"/>
        </pc:sldMkLst>
        <pc:spChg chg="mod">
          <ac:chgData name="Andrey Risukhin" userId="5006069cf63e062e" providerId="LiveId" clId="{946151B1-5FB5-4959-B309-D857EDDEFFBA}" dt="2021-06-08T05:45:54.540" v="3690" actId="20577"/>
          <ac:spMkLst>
            <pc:docMk/>
            <pc:sldMk cId="2143873595" sldId="268"/>
            <ac:spMk id="2" creationId="{665963C7-26CC-464A-A7C8-685848A4FF08}"/>
          </ac:spMkLst>
        </pc:spChg>
        <pc:spChg chg="mod">
          <ac:chgData name="Andrey Risukhin" userId="5006069cf63e062e" providerId="LiveId" clId="{946151B1-5FB5-4959-B309-D857EDDEFFBA}" dt="2021-06-08T05:56:44.287" v="3936" actId="20577"/>
          <ac:spMkLst>
            <pc:docMk/>
            <pc:sldMk cId="2143873595" sldId="268"/>
            <ac:spMk id="4" creationId="{BAC7318E-97A1-47E5-B35C-83EC09C02A6E}"/>
          </ac:spMkLst>
        </pc:spChg>
      </pc:sldChg>
      <pc:sldChg chg="add del mod modShow">
        <pc:chgData name="Andrey Risukhin" userId="5006069cf63e062e" providerId="LiveId" clId="{946151B1-5FB5-4959-B309-D857EDDEFFBA}" dt="2021-06-08T06:22:02.923" v="4393" actId="2696"/>
        <pc:sldMkLst>
          <pc:docMk/>
          <pc:sldMk cId="621015046" sldId="269"/>
        </pc:sldMkLst>
      </pc:sldChg>
      <pc:sldChg chg="add mod modShow">
        <pc:chgData name="Andrey Risukhin" userId="5006069cf63e062e" providerId="LiveId" clId="{946151B1-5FB5-4959-B309-D857EDDEFFBA}" dt="2021-06-08T06:23:04.040" v="4397" actId="729"/>
        <pc:sldMkLst>
          <pc:docMk/>
          <pc:sldMk cId="2530450490" sldId="269"/>
        </pc:sldMkLst>
      </pc:sldChg>
      <pc:sldChg chg="modSp add mod modAnim modShow">
        <pc:chgData name="Andrey Risukhin" userId="5006069cf63e062e" providerId="LiveId" clId="{946151B1-5FB5-4959-B309-D857EDDEFFBA}" dt="2021-06-08T06:40:55.492" v="4806"/>
        <pc:sldMkLst>
          <pc:docMk/>
          <pc:sldMk cId="1214457765" sldId="270"/>
        </pc:sldMkLst>
        <pc:picChg chg="ord">
          <ac:chgData name="Andrey Risukhin" userId="5006069cf63e062e" providerId="LiveId" clId="{946151B1-5FB5-4959-B309-D857EDDEFFBA}" dt="2021-06-08T06:40:55.202" v="4805" actId="167"/>
          <ac:picMkLst>
            <pc:docMk/>
            <pc:sldMk cId="1214457765" sldId="270"/>
            <ac:picMk id="3" creationId="{0D308E56-9604-4DC8-B3D6-6198EAE97D0E}"/>
          </ac:picMkLst>
        </pc:picChg>
      </pc:sldChg>
      <pc:sldChg chg="add mod modShow">
        <pc:chgData name="Andrey Risukhin" userId="5006069cf63e062e" providerId="LiveId" clId="{946151B1-5FB5-4959-B309-D857EDDEFFBA}" dt="2021-06-08T06:35:15.202" v="4628" actId="729"/>
        <pc:sldMkLst>
          <pc:docMk/>
          <pc:sldMk cId="397320490" sldId="271"/>
        </pc:sldMkLst>
      </pc:sldChg>
      <pc:sldChg chg="add del">
        <pc:chgData name="Andrey Risukhin" userId="5006069cf63e062e" providerId="LiveId" clId="{946151B1-5FB5-4959-B309-D857EDDEFFBA}" dt="2021-06-08T06:50:32.072" v="4947" actId="2696"/>
        <pc:sldMkLst>
          <pc:docMk/>
          <pc:sldMk cId="3133558672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40298-777F-4408-860E-96B63C5009E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76EF5-6321-4570-B299-3F883F56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7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aronclauset.github.io/facultyhirin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aronclauset.github.io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anlarremore.com/" TargetMode="External"/><Relationship Id="rId4" Type="http://schemas.openxmlformats.org/officeDocument/2006/relationships/hyperlink" Target="http://www.arbesman.net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Rational to maximize reward from spending resources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6EF5-6321-4570-B299-3F883F568A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87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Imagine if there were an algorithmic way to make good choices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6EF5-6321-4570-B299-3F883F568A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13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Link</a:t>
            </a:r>
            <a:r>
              <a:rPr lang="en-US" dirty="0"/>
              <a:t> https://aaronclauset.github.io/facultyhiring/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6EF5-6321-4570-B299-3F883F568A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67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6EF5-6321-4570-B299-3F883F568A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9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Aaron </a:t>
            </a:r>
            <a:r>
              <a:rPr lang="en-US" dirty="0" err="1">
                <a:hlinkClick r:id="rId3"/>
              </a:rPr>
              <a:t>Clauset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Samuel </a:t>
            </a:r>
            <a:r>
              <a:rPr lang="en-US" dirty="0" err="1">
                <a:hlinkClick r:id="rId4"/>
              </a:rPr>
              <a:t>Arbesman</a:t>
            </a:r>
            <a:r>
              <a:rPr lang="en-US" dirty="0"/>
              <a:t>, and </a:t>
            </a:r>
            <a:r>
              <a:rPr lang="en-US" dirty="0">
                <a:hlinkClick r:id="rId5"/>
              </a:rPr>
              <a:t>Daniel B. </a:t>
            </a:r>
            <a:r>
              <a:rPr lang="en-US" dirty="0" err="1">
                <a:hlinkClick r:id="rId5"/>
              </a:rPr>
              <a:t>Larremore</a:t>
            </a:r>
            <a:r>
              <a:rPr lang="en-US" dirty="0"/>
              <a:t> for faculty hiring dataset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6EF5-6321-4570-B299-3F883F568A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9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6EF5-6321-4570-B299-3F883F568A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4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7479-63CF-4EA0-B39A-BAC109628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6760A-02E6-4448-AE84-F3FD58E2C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0B059-3643-42B9-AE4A-4333CB2A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150D-A75E-410B-9C88-91F09FDD330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05DE9-F6BB-4994-9332-03138A93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8A092-6ECB-4084-97F6-1B68CCC6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E45D-84E4-490B-A17F-BB6F2BE0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6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9DF6-E6A7-4A12-80B7-CBEF899B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F9079-0A7E-4FCC-8735-D1441BA82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4ACC7-586F-4037-AA01-151FF8D2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150D-A75E-410B-9C88-91F09FDD330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75D3-DF24-47FE-9429-4A351B74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5EDC9-9BAB-45D7-86B7-47C4EAFE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E45D-84E4-490B-A17F-BB6F2BE0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7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C31E2-CAE9-473B-BAF8-3A3C44BBD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34A06-ACB8-4597-97BA-1D96A5B08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0766-7281-4FEE-9792-25EEF27C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150D-A75E-410B-9C88-91F09FDD330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BEBD-18C5-44E4-B3A5-0714B7CE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E17D9-D75D-428F-8096-30886D49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E45D-84E4-490B-A17F-BB6F2BE0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8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5F82-D67E-4CFF-89E9-9C151C2C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E8C33-4506-40BD-817B-5F152BF63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7D15C-7AFE-4ABC-B47C-F9493E22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150D-A75E-410B-9C88-91F09FDD330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159FA-71C8-4B41-BD05-6F185F5B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B6F5-4CEC-4AD3-A38C-86A5212F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E45D-84E4-490B-A17F-BB6F2BE0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3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CAAB-07E4-486D-82A3-58E2DB53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4CAD-99E2-441B-9D5D-1CD8751EB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9FC55-FACC-4A98-BB7C-2A748032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150D-A75E-410B-9C88-91F09FDD330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2B91-BB44-45CE-A06D-495B95CB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A94E8-52BE-4134-A92B-EC4B1FA6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E45D-84E4-490B-A17F-BB6F2BE0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9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640E-7F4F-4425-81BE-736BFA80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EC17-D563-4DF5-83DB-6BF3C3BB5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0D595-5AE9-4706-BC2A-7272C0C0B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D3633-BCDC-48F2-8B3E-7CE20EF8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150D-A75E-410B-9C88-91F09FDD330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6583-EBCA-46E6-BDA2-9CE05724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0EC5A-B19E-4240-8201-C8748643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E45D-84E4-490B-A17F-BB6F2BE0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0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4AEF-30F9-463F-BE09-F29D8C3D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BF90F-EE2C-484D-B763-4A5A707DE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43A64-B1AE-4852-B9DE-FA4A6E1C5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49BB6-F941-49D0-AA09-955A84193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24D3A-B027-40AB-8780-984B225EB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04182-9DAB-4D42-A36D-8E3E1FF2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150D-A75E-410B-9C88-91F09FDD330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72950-D446-4064-B577-D18B7647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B2442-35BC-4EE9-8FAA-82B91FBB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E45D-84E4-490B-A17F-BB6F2BE0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6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2D0F-471C-494D-BC0F-A9D37DE6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2FA4B-3330-4190-9864-4A23A4B1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150D-A75E-410B-9C88-91F09FDD330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5E50E-E797-4292-A59A-D27A7B9D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2E430-D00D-4432-85B9-2E26371B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E45D-84E4-490B-A17F-BB6F2BE0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7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1A3E0-939F-49A5-985A-9C196CA6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150D-A75E-410B-9C88-91F09FDD330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6ACFA-C28E-424D-981E-A614CC6C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5E02-4563-42AB-A11D-BDD66244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E45D-84E4-490B-A17F-BB6F2BE0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9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0217-8361-48D8-83DC-730C8C66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F6EC-01BE-4A92-A523-4AD045C95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187B1-6AD4-4FED-B642-513A8810E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45D52-D325-43E7-B161-F8E8C2DC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150D-A75E-410B-9C88-91F09FDD330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27ACD-CE9B-4716-947D-D00E27DB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88B6A-3BEB-4795-852C-59BA4F81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E45D-84E4-490B-A17F-BB6F2BE0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8554-143C-4711-8102-FABF9857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6E6BC-EF5E-4906-A36D-5A748FA10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4E524-69A6-4506-BAF0-02869672A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8FA74-02A2-4F00-8376-D06D1191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150D-A75E-410B-9C88-91F09FDD330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16165-9C46-49A5-884D-B93E68D1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1899C-515A-458C-8A53-0C13D52C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E45D-84E4-490B-A17F-BB6F2BE0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4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CCCDD-401A-4BA3-BBC5-CB52A4E1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32C01-BAB3-4494-9D8D-B7034D8F3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10D78-50F7-42DE-A664-97E6EC2E2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0150D-A75E-410B-9C88-91F09FDD330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24875-2ABE-4C0E-B497-52A81F3E2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841F9-48AC-42E6-BE60-5DF9B95D0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EE45D-84E4-490B-A17F-BB6F2BE0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9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FF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66AA-B519-4E32-93DE-3018834A0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Networks &amp; Choice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7E342-1EBA-46B9-8FF9-D34C5B014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Andrey Risukhin</a:t>
            </a:r>
          </a:p>
          <a:p>
            <a:r>
              <a:rPr lang="en-US" dirty="0"/>
              <a:t>University of Washington</a:t>
            </a:r>
          </a:p>
          <a:p>
            <a:r>
              <a:rPr lang="en-US" dirty="0"/>
              <a:t>June 8, 2021</a:t>
            </a:r>
          </a:p>
        </p:txBody>
      </p:sp>
    </p:spTree>
    <p:extLst>
      <p:ext uri="{BB962C8B-B14F-4D97-AF65-F5344CB8AC3E}">
        <p14:creationId xmlns:p14="http://schemas.microsoft.com/office/powerpoint/2010/main" val="336963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FF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12A1BF-B59E-412F-9810-F48DCDD8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A3427-6663-4F26-AADC-D8DB9540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Mentor </a:t>
            </a:r>
            <a:r>
              <a:rPr lang="en-US" dirty="0" err="1"/>
              <a:t>Aparajithan</a:t>
            </a:r>
            <a:r>
              <a:rPr lang="en-US" dirty="0"/>
              <a:t> (Apara) </a:t>
            </a:r>
            <a:r>
              <a:rPr lang="en-US" dirty="0" err="1"/>
              <a:t>Venkateswaran</a:t>
            </a:r>
            <a:endParaRPr lang="en-US" dirty="0"/>
          </a:p>
          <a:p>
            <a:r>
              <a:rPr lang="en-US" dirty="0"/>
              <a:t>SPA DRP for opportunity</a:t>
            </a:r>
          </a:p>
          <a:p>
            <a:r>
              <a:rPr lang="en-US" dirty="0" err="1"/>
              <a:t>Larremore</a:t>
            </a:r>
            <a:r>
              <a:rPr lang="en-US" dirty="0"/>
              <a:t> Lab for SpringRank code</a:t>
            </a:r>
          </a:p>
          <a:p>
            <a:r>
              <a:rPr lang="en-US" dirty="0"/>
              <a:t>Aaron </a:t>
            </a:r>
            <a:r>
              <a:rPr lang="en-US" dirty="0" err="1"/>
              <a:t>Clauset</a:t>
            </a:r>
            <a:r>
              <a:rPr lang="en-US" dirty="0"/>
              <a:t>, Samuel </a:t>
            </a:r>
            <a:r>
              <a:rPr lang="en-US" dirty="0" err="1"/>
              <a:t>Arbesman</a:t>
            </a:r>
            <a:r>
              <a:rPr lang="en-US" dirty="0"/>
              <a:t>, and Daniel B. </a:t>
            </a:r>
            <a:r>
              <a:rPr lang="en-US" dirty="0" err="1"/>
              <a:t>Larremore</a:t>
            </a:r>
            <a:r>
              <a:rPr lang="en-US" dirty="0"/>
              <a:t> for faculty hiring dataset</a:t>
            </a:r>
          </a:p>
        </p:txBody>
      </p:sp>
    </p:spTree>
    <p:extLst>
      <p:ext uri="{BB962C8B-B14F-4D97-AF65-F5344CB8AC3E}">
        <p14:creationId xmlns:p14="http://schemas.microsoft.com/office/powerpoint/2010/main" val="89280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FF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12A1BF-B59E-412F-9810-F48DCDD8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Extra: Logit IID Extreme Value assumption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A3427-6663-4F26-AADC-D8DB9540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assumption that ε is distributed </a:t>
            </a:r>
            <a:r>
              <a:rPr lang="en-US" dirty="0" err="1"/>
              <a:t>iid</a:t>
            </a:r>
            <a:r>
              <a:rPr lang="en-US" dirty="0"/>
              <a:t> extreme value for all </a:t>
            </a:r>
            <a:r>
              <a:rPr lang="en-US" dirty="0" err="1"/>
              <a:t>i</a:t>
            </a:r>
            <a:r>
              <a:rPr lang="en-US" dirty="0"/>
              <a:t>. “unobserved factors are uncorrelated over alternatives, as well as having the same variance for all alternatives”</a:t>
            </a:r>
          </a:p>
          <a:p>
            <a:r>
              <a:rPr lang="en-US" dirty="0"/>
              <a:t>This assumption, while restrictive, provides a very convenient form for the choice probability (logistic)</a:t>
            </a:r>
          </a:p>
          <a:p>
            <a:r>
              <a:rPr lang="en-US" dirty="0"/>
              <a:t>assumption of independence can be inappropriate in some situations. Unobserved factors related to one alternative might be similar to those related to another alternative. </a:t>
            </a:r>
          </a:p>
          <a:p>
            <a:pPr lvl="1"/>
            <a:r>
              <a:rPr lang="en-US" dirty="0"/>
              <a:t>For example, a person who dislikes travel by bus because of the presence of other riders might have a similar reaction to rail travel; if so, then the unobserved factors affecting bus and rail are correlated rather than independent. </a:t>
            </a:r>
          </a:p>
          <a:p>
            <a:pPr lvl="1"/>
            <a:r>
              <a:rPr lang="en-US" dirty="0"/>
              <a:t>Logit model is applied to sequences of choices over time</a:t>
            </a:r>
          </a:p>
        </p:txBody>
      </p:sp>
    </p:spTree>
    <p:extLst>
      <p:ext uri="{BB962C8B-B14F-4D97-AF65-F5344CB8AC3E}">
        <p14:creationId xmlns:p14="http://schemas.microsoft.com/office/powerpoint/2010/main" val="172146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FF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63C7-26CC-464A-A7C8-685848A4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Spend 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7318E-97A1-47E5-B35C-83EC09C02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have limited resources</a:t>
            </a:r>
          </a:p>
          <a:p>
            <a:pPr lvl="1"/>
            <a:r>
              <a:rPr lang="en-US" dirty="0"/>
              <a:t>Time </a:t>
            </a:r>
          </a:p>
          <a:p>
            <a:pPr lvl="1"/>
            <a:r>
              <a:rPr lang="en-US" dirty="0"/>
              <a:t>Budget</a:t>
            </a:r>
          </a:p>
          <a:p>
            <a:r>
              <a:rPr lang="en-US" dirty="0"/>
              <a:t>How do you choose what to spend on?</a:t>
            </a:r>
          </a:p>
          <a:p>
            <a:pPr lvl="1"/>
            <a:r>
              <a:rPr lang="en-US" dirty="0"/>
              <a:t>Rational decision maker</a:t>
            </a:r>
          </a:p>
          <a:p>
            <a:pPr lvl="1"/>
            <a:r>
              <a:rPr lang="en-US" dirty="0"/>
              <a:t>“Maximizing Utility” for individual</a:t>
            </a:r>
          </a:p>
          <a:p>
            <a:r>
              <a:rPr lang="en-US" dirty="0"/>
              <a:t>Example scenarios</a:t>
            </a:r>
          </a:p>
          <a:p>
            <a:pPr lvl="1"/>
            <a:r>
              <a:rPr lang="en-US" dirty="0"/>
              <a:t>Whether to join the DRP program</a:t>
            </a:r>
          </a:p>
          <a:p>
            <a:pPr lvl="1"/>
            <a:r>
              <a:rPr lang="en-US" dirty="0"/>
              <a:t>Which item on the lunch menu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6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FF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63C7-26CC-464A-A7C8-685848A4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Hire Faculty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7318E-97A1-47E5-B35C-83EC09C02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Universities have limited resources</a:t>
            </a:r>
          </a:p>
          <a:p>
            <a:pPr lvl="1"/>
            <a:r>
              <a:rPr lang="en-US" dirty="0"/>
              <a:t>Budget</a:t>
            </a:r>
          </a:p>
          <a:p>
            <a:r>
              <a:rPr lang="en-US" dirty="0"/>
              <a:t>How does one choose who to hire?</a:t>
            </a:r>
          </a:p>
          <a:p>
            <a:pPr lvl="1"/>
            <a:r>
              <a:rPr lang="en-US" dirty="0"/>
              <a:t>“Maximizing Utility” for group interests</a:t>
            </a:r>
          </a:p>
          <a:p>
            <a:pPr lvl="2"/>
            <a:r>
              <a:rPr lang="en-US"/>
              <a:t>Consistency</a:t>
            </a:r>
            <a:endParaRPr lang="en-US" dirty="0"/>
          </a:p>
          <a:p>
            <a:pPr lvl="1"/>
            <a:r>
              <a:rPr lang="en-US" dirty="0"/>
              <a:t>Use a proxy?</a:t>
            </a:r>
          </a:p>
          <a:p>
            <a:pPr lvl="2"/>
            <a:r>
              <a:rPr lang="en-US" dirty="0"/>
              <a:t>USN Rank</a:t>
            </a:r>
          </a:p>
          <a:p>
            <a:pPr lvl="2"/>
            <a:r>
              <a:rPr lang="en-US" dirty="0"/>
              <a:t>Publication count</a:t>
            </a:r>
          </a:p>
          <a:p>
            <a:pPr lvl="1"/>
            <a:r>
              <a:rPr lang="en-US" dirty="0"/>
              <a:t>An algorithm?</a:t>
            </a:r>
          </a:p>
        </p:txBody>
      </p:sp>
    </p:spTree>
    <p:extLst>
      <p:ext uri="{BB962C8B-B14F-4D97-AF65-F5344CB8AC3E}">
        <p14:creationId xmlns:p14="http://schemas.microsoft.com/office/powerpoint/2010/main" val="214387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FF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8676-45E6-407C-900B-21CF4C6A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73C3F-F5BC-4DDE-ADD3-6B28038D6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Inter-university faculty hiring data</a:t>
            </a:r>
          </a:p>
          <a:p>
            <a:r>
              <a:rPr lang="en-US" dirty="0"/>
              <a:t>Algorithms to discover inherent ranking</a:t>
            </a:r>
          </a:p>
          <a:p>
            <a:pPr lvl="1"/>
            <a:r>
              <a:rPr lang="en-US" dirty="0"/>
              <a:t>Discrete Logit</a:t>
            </a:r>
          </a:p>
          <a:p>
            <a:pPr lvl="1"/>
            <a:r>
              <a:rPr lang="en-US" dirty="0"/>
              <a:t>PageRank</a:t>
            </a:r>
          </a:p>
          <a:p>
            <a:pPr lvl="1"/>
            <a:r>
              <a:rPr lang="en-US" dirty="0"/>
              <a:t>SpringRank</a:t>
            </a:r>
          </a:p>
          <a:p>
            <a:r>
              <a:rPr lang="en-US" dirty="0"/>
              <a:t>Assess the models</a:t>
            </a:r>
          </a:p>
        </p:txBody>
      </p:sp>
    </p:spTree>
    <p:extLst>
      <p:ext uri="{BB962C8B-B14F-4D97-AF65-F5344CB8AC3E}">
        <p14:creationId xmlns:p14="http://schemas.microsoft.com/office/powerpoint/2010/main" val="13420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FF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6C8585DD-776D-4994-8D80-72F8957901B9}"/>
              </a:ext>
            </a:extLst>
          </p:cNvPr>
          <p:cNvSpPr/>
          <p:nvPr/>
        </p:nvSpPr>
        <p:spPr>
          <a:xfrm rot="16200000">
            <a:off x="7937631" y="5437351"/>
            <a:ext cx="1432135" cy="2552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4E348AB-0130-4F46-B70F-5D6DC51E8ECD}"/>
              </a:ext>
            </a:extLst>
          </p:cNvPr>
          <p:cNvSpPr/>
          <p:nvPr/>
        </p:nvSpPr>
        <p:spPr>
          <a:xfrm rot="18755367">
            <a:off x="8534784" y="5142475"/>
            <a:ext cx="1432135" cy="2552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71B9693-4F26-437D-9E83-8A1B169AFA89}"/>
              </a:ext>
            </a:extLst>
          </p:cNvPr>
          <p:cNvSpPr/>
          <p:nvPr/>
        </p:nvSpPr>
        <p:spPr>
          <a:xfrm>
            <a:off x="8653698" y="4252106"/>
            <a:ext cx="978408" cy="2483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59B7D-7923-42DF-ABED-AF69DF42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Faculty Hiring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3A379-AF8A-4577-806A-865C0695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2569" cy="4351338"/>
          </a:xfrm>
        </p:spPr>
        <p:txBody>
          <a:bodyPr/>
          <a:lstStyle/>
          <a:p>
            <a:r>
              <a:rPr lang="en-US" dirty="0"/>
              <a:t>206 universities (vertices)</a:t>
            </a:r>
          </a:p>
          <a:p>
            <a:pPr lvl="1"/>
            <a:r>
              <a:rPr lang="en-US" dirty="0"/>
              <a:t>Features (region, USN)</a:t>
            </a:r>
          </a:p>
          <a:p>
            <a:pPr lvl="1"/>
            <a:r>
              <a:rPr lang="en-US" dirty="0"/>
              <a:t>USN rank may be duplicate or missing</a:t>
            </a:r>
          </a:p>
          <a:p>
            <a:r>
              <a:rPr lang="en-US" dirty="0"/>
              <a:t>4989 hires (edges)</a:t>
            </a:r>
          </a:p>
          <a:p>
            <a:pPr lvl="1"/>
            <a:r>
              <a:rPr lang="en-US" dirty="0"/>
              <a:t>Directed (u hires from v)</a:t>
            </a:r>
          </a:p>
          <a:p>
            <a:pPr lvl="1"/>
            <a:r>
              <a:rPr lang="en-US" dirty="0"/>
              <a:t>Can have self loops</a:t>
            </a:r>
          </a:p>
          <a:p>
            <a:pPr lvl="1"/>
            <a:r>
              <a:rPr lang="en-US" dirty="0"/>
              <a:t>Features (rank, gender)</a:t>
            </a:r>
          </a:p>
          <a:p>
            <a:r>
              <a:rPr lang="en-US" dirty="0"/>
              <a:t>Choices &amp; Network Ranks represented</a:t>
            </a:r>
          </a:p>
        </p:txBody>
      </p:sp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2848E0C8-A04F-407C-B8A8-D5AD43956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730" y="3913668"/>
            <a:ext cx="1943371" cy="1714739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B16CAE7-2EAC-4468-9D90-19416C185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730" y="1690688"/>
            <a:ext cx="5744377" cy="189574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AAA3128-9692-4A9D-AD6E-F5D9292218CE}"/>
              </a:ext>
            </a:extLst>
          </p:cNvPr>
          <p:cNvSpPr/>
          <p:nvPr/>
        </p:nvSpPr>
        <p:spPr>
          <a:xfrm>
            <a:off x="8215082" y="3913668"/>
            <a:ext cx="914400" cy="914400"/>
          </a:xfrm>
          <a:prstGeom prst="ellips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Stanford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DFB70E-4A21-436B-801B-D5F1BDC00821}"/>
              </a:ext>
            </a:extLst>
          </p:cNvPr>
          <p:cNvSpPr/>
          <p:nvPr/>
        </p:nvSpPr>
        <p:spPr>
          <a:xfrm>
            <a:off x="8215082" y="5397500"/>
            <a:ext cx="914400" cy="9144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568591-842E-4779-B73D-345046197080}"/>
              </a:ext>
            </a:extLst>
          </p:cNvPr>
          <p:cNvSpPr txBox="1"/>
          <p:nvPr/>
        </p:nvSpPr>
        <p:spPr>
          <a:xfrm>
            <a:off x="8360748" y="6503291"/>
            <a:ext cx="368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Data: Copyright 2000-2017, Aaron </a:t>
            </a:r>
            <a:r>
              <a:rPr lang="en-US" sz="1400" dirty="0" err="1"/>
              <a:t>Clauset</a:t>
            </a:r>
            <a:endParaRPr lang="en-US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4DFDC4-C9DF-459F-9A8B-523F969F9870}"/>
              </a:ext>
            </a:extLst>
          </p:cNvPr>
          <p:cNvSpPr/>
          <p:nvPr/>
        </p:nvSpPr>
        <p:spPr>
          <a:xfrm>
            <a:off x="9632106" y="3913668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MIT</a:t>
            </a:r>
            <a:endParaRPr lang="en-US" sz="9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0C5779-DE37-4FEB-B643-C25996EEC0EA}"/>
              </a:ext>
            </a:extLst>
          </p:cNvPr>
          <p:cNvSpPr/>
          <p:nvPr/>
        </p:nvSpPr>
        <p:spPr>
          <a:xfrm>
            <a:off x="9632106" y="5397500"/>
            <a:ext cx="914400" cy="914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Wright SU</a:t>
            </a:r>
            <a:endParaRPr lang="en-US" sz="500" dirty="0"/>
          </a:p>
        </p:txBody>
      </p:sp>
      <p:sp>
        <p:nvSpPr>
          <p:cNvPr id="6" name="Arrow: Circular 5">
            <a:extLst>
              <a:ext uri="{FF2B5EF4-FFF2-40B4-BE49-F238E27FC236}">
                <a16:creationId xmlns:a16="http://schemas.microsoft.com/office/drawing/2014/main" id="{C22409FD-7BD6-475E-BA81-4913FFA2F805}"/>
              </a:ext>
            </a:extLst>
          </p:cNvPr>
          <p:cNvSpPr/>
          <p:nvPr/>
        </p:nvSpPr>
        <p:spPr>
          <a:xfrm rot="9566482">
            <a:off x="10505768" y="3799662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07741"/>
              <a:gd name="adj5" fmla="val 125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ircular 16">
            <a:extLst>
              <a:ext uri="{FF2B5EF4-FFF2-40B4-BE49-F238E27FC236}">
                <a16:creationId xmlns:a16="http://schemas.microsoft.com/office/drawing/2014/main" id="{EBDCBCA4-CDE4-4B1E-92C0-CEE2C022E2E7}"/>
              </a:ext>
            </a:extLst>
          </p:cNvPr>
          <p:cNvSpPr/>
          <p:nvPr/>
        </p:nvSpPr>
        <p:spPr>
          <a:xfrm rot="9566482">
            <a:off x="10502612" y="5155692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07741"/>
              <a:gd name="adj5" fmla="val 125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8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FF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08AC2E8-B890-4A26-9748-6F460E41B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267" y="705644"/>
            <a:ext cx="5729779" cy="546686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3E3E33A-CE36-442F-B577-1C55CF97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Logit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70977F7-9E00-4F92-AA5A-D40C023F1D9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Utility = observable utility (features) + unknown utility (?)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Assume unknown utility is “independently, identically distributed extreme value”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Derives </a:t>
                </a:r>
                <a:r>
                  <a:rPr lang="en-US"/>
                  <a:t>discrete logit (popular)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Differences in utility matter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*)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More important when choices are similar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70977F7-9E00-4F92-AA5A-D40C023F1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620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6F81DEB-1A1E-4A71-82AC-F26417D86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30" y="1364116"/>
            <a:ext cx="6087252" cy="4149918"/>
          </a:xfrm>
          <a:prstGeom prst="rect">
            <a:avLst/>
          </a:prstGeom>
        </p:spPr>
      </p:pic>
      <p:pic>
        <p:nvPicPr>
          <p:cNvPr id="7" name="Content Placeholder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FB4E30E-9987-4C98-9094-CB581B418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7" t="12711" r="7066" b="12760"/>
          <a:stretch/>
        </p:blipFill>
        <p:spPr>
          <a:xfrm>
            <a:off x="1016000" y="4505850"/>
            <a:ext cx="2821354" cy="1008184"/>
          </a:xfrm>
        </p:spPr>
      </p:pic>
    </p:spTree>
    <p:extLst>
      <p:ext uri="{BB962C8B-B14F-4D97-AF65-F5344CB8AC3E}">
        <p14:creationId xmlns:p14="http://schemas.microsoft.com/office/powerpoint/2010/main" val="169242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FF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E3E33A-CE36-442F-B577-1C55CF97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0977F7-9E00-4F92-AA5A-D40C023F1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connections between universities as ranking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Works for the internet, Google PageRank uses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algebra extracts intrinsic ranks (eigenvalues) from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Eigenvalues are not interpretable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6DDF911-1FA6-4CCF-B05E-FF1564BC9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9" y="587828"/>
            <a:ext cx="5955623" cy="56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FF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E3E33A-CE36-442F-B577-1C55CF97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SpringRank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0977F7-9E00-4F92-AA5A-D40C023F1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connections between universities as “springs”, minimize “energy” of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Nice interpretation in terms of log(odds)</a:t>
            </a:r>
          </a:p>
          <a:p>
            <a:r>
              <a:rPr lang="en-US" dirty="0"/>
              <a:t>Probability that an edge goes from </a:t>
            </a:r>
            <a:r>
              <a:rPr lang="en-US" dirty="0" err="1"/>
              <a:t>i</a:t>
            </a:r>
            <a:r>
              <a:rPr lang="en-US" dirty="0"/>
              <a:t> to j (</a:t>
            </a:r>
            <a:r>
              <a:rPr lang="en-US" dirty="0" err="1"/>
              <a:t>i</a:t>
            </a:r>
            <a:r>
              <a:rPr lang="en-US" dirty="0"/>
              <a:t> beats j in competition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(nodes embedded in real-valued position/rank)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378DA818-12D5-4C8A-BF33-A644B59F32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11"/>
          <a:stretch/>
        </p:blipFill>
        <p:spPr>
          <a:xfrm>
            <a:off x="678041" y="3963194"/>
            <a:ext cx="4255730" cy="789822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9C4791BF-40CA-4B60-8044-F491B16CF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082" y="615820"/>
            <a:ext cx="5896947" cy="562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1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FF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49162A-91AE-414A-ABEF-A02E484D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B0B2C10A-003E-465B-ACEA-146285FBE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4" y="1704894"/>
            <a:ext cx="3614046" cy="3448211"/>
          </a:xfrm>
          <a:ln>
            <a:solidFill>
              <a:schemeClr val="accent1"/>
            </a:solidFill>
          </a:ln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53C7CB7-03CE-4B4F-88DC-B3AD3FCD7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017775"/>
              </p:ext>
            </p:extLst>
          </p:nvPr>
        </p:nvGraphicFramePr>
        <p:xfrm>
          <a:off x="2032000" y="538035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97386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408863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3641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Discrete Logit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50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Needs features &amp; 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only 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only edges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Interpretable (log odds)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interpretable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Interpretable (log odds)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674556"/>
                  </a:ext>
                </a:extLst>
              </a:tr>
            </a:tbl>
          </a:graphicData>
        </a:graphic>
      </p:graphicFrame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650CC7D2-8588-412A-939E-30505DB13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710" y="1704894"/>
            <a:ext cx="3614045" cy="34482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7392CFF8-616B-40D1-8A8A-507681649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755" y="1704894"/>
            <a:ext cx="3614045" cy="34482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AEDA7818-4879-49F0-BCCA-79035C20A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81530"/>
              </p:ext>
            </p:extLst>
          </p:nvPr>
        </p:nvGraphicFramePr>
        <p:xfrm>
          <a:off x="7739755" y="67269"/>
          <a:ext cx="2305537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537">
                  <a:extLst>
                    <a:ext uri="{9D8B030D-6E8A-4147-A177-3AD203B41FA5}">
                      <a16:colId xmlns:a16="http://schemas.microsoft.com/office/drawing/2014/main" val="3476197087"/>
                    </a:ext>
                  </a:extLst>
                </a:gridCol>
              </a:tblGrid>
              <a:tr h="299500">
                <a:tc>
                  <a:txBody>
                    <a:bodyPr/>
                    <a:lstStyle/>
                    <a:p>
                      <a:r>
                        <a:rPr lang="en-US" sz="1400" dirty="0"/>
                        <a:t>Algorithm Rankings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59125"/>
                  </a:ext>
                </a:extLst>
              </a:tr>
              <a:tr h="2995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/>
                        <a:t>1. Stanford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534809"/>
                  </a:ext>
                </a:extLst>
              </a:tr>
              <a:tr h="299500">
                <a:tc>
                  <a:txBody>
                    <a:bodyPr/>
                    <a:lstStyle/>
                    <a:p>
                      <a:r>
                        <a:rPr lang="en-US" sz="1400" dirty="0"/>
                        <a:t>2. 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084421"/>
                  </a:ext>
                </a:extLst>
              </a:tr>
              <a:tr h="299500">
                <a:tc>
                  <a:txBody>
                    <a:bodyPr/>
                    <a:lstStyle/>
                    <a:p>
                      <a:r>
                        <a:rPr lang="en-US" sz="1400" dirty="0"/>
                        <a:t>3. 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50344"/>
                  </a:ext>
                </a:extLst>
              </a:tr>
              <a:tr h="299500">
                <a:tc>
                  <a:txBody>
                    <a:bodyPr/>
                    <a:lstStyle/>
                    <a:p>
                      <a:r>
                        <a:rPr lang="en-US" sz="1400" dirty="0"/>
                        <a:t>4. Wright State 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27426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7B6CA023-0AA7-432C-B492-0B27CE56923F}"/>
              </a:ext>
            </a:extLst>
          </p:cNvPr>
          <p:cNvSpPr/>
          <p:nvPr/>
        </p:nvSpPr>
        <p:spPr>
          <a:xfrm>
            <a:off x="7536555" y="427054"/>
            <a:ext cx="203200" cy="189634"/>
          </a:xfrm>
          <a:prstGeom prst="ellips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54A916-6363-485E-B101-F17ABCABA5DA}"/>
              </a:ext>
            </a:extLst>
          </p:cNvPr>
          <p:cNvSpPr/>
          <p:nvPr/>
        </p:nvSpPr>
        <p:spPr>
          <a:xfrm>
            <a:off x="7536555" y="734452"/>
            <a:ext cx="203200" cy="1896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9EB11E-5BEA-4A82-915C-CA6CE7143CB9}"/>
              </a:ext>
            </a:extLst>
          </p:cNvPr>
          <p:cNvSpPr/>
          <p:nvPr/>
        </p:nvSpPr>
        <p:spPr>
          <a:xfrm>
            <a:off x="7536555" y="1041850"/>
            <a:ext cx="203200" cy="1896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1B2AC0-85A9-4401-B10C-0915D3C7D096}"/>
              </a:ext>
            </a:extLst>
          </p:cNvPr>
          <p:cNvSpPr/>
          <p:nvPr/>
        </p:nvSpPr>
        <p:spPr>
          <a:xfrm>
            <a:off x="7536555" y="1349248"/>
            <a:ext cx="203200" cy="1896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1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550</Words>
  <Application>Microsoft Office PowerPoint</Application>
  <PresentationFormat>Widescreen</PresentationFormat>
  <Paragraphs>100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Networks &amp; Choice Modeling</vt:lpstr>
      <vt:lpstr>How to Spend Resources</vt:lpstr>
      <vt:lpstr>How to Hire Faculty</vt:lpstr>
      <vt:lpstr>Outline</vt:lpstr>
      <vt:lpstr>Faculty Hiring</vt:lpstr>
      <vt:lpstr>Discrete Logit</vt:lpstr>
      <vt:lpstr>PageRank</vt:lpstr>
      <vt:lpstr>SpringRank</vt:lpstr>
      <vt:lpstr>Summary</vt:lpstr>
      <vt:lpstr>Acknowledgements </vt:lpstr>
      <vt:lpstr>Extra: Logit IID Extreme Value assumption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Networks &amp; Choice Modeling</dc:title>
  <dc:creator>Andrey Risukhin</dc:creator>
  <cp:lastModifiedBy>Andrey Risukhin</cp:lastModifiedBy>
  <cp:revision>1</cp:revision>
  <dcterms:created xsi:type="dcterms:W3CDTF">2021-05-27T05:28:06Z</dcterms:created>
  <dcterms:modified xsi:type="dcterms:W3CDTF">2021-06-10T19:01:53Z</dcterms:modified>
</cp:coreProperties>
</file>