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2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7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518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32084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79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3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45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3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0436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029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1341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731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0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4927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33" r:id="rId16"/>
    <p:sldLayoutId id="2147483734" r:id="rId17"/>
    <p:sldLayoutId id="2147483696" r:id="rId18"/>
    <p:sldLayoutId id="2147483707" r:id="rId19"/>
    <p:sldLayoutId id="2147483697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3120" y="1051551"/>
            <a:ext cx="13025120" cy="736609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/>
              <a:t>UTS Testing QA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3440" y="3335020"/>
            <a:ext cx="6200457" cy="1731963"/>
          </a:xfrm>
        </p:spPr>
        <p:txBody>
          <a:bodyPr>
            <a:normAutofit/>
          </a:bodyPr>
          <a:lstStyle/>
          <a:p>
            <a:r>
              <a:rPr lang="en-US" dirty="0"/>
              <a:t>ANDREY SAHARA</a:t>
            </a:r>
          </a:p>
          <a:p>
            <a:r>
              <a:rPr lang="en-US" dirty="0"/>
              <a:t>201011402052</a:t>
            </a:r>
          </a:p>
          <a:p>
            <a:r>
              <a:rPr lang="en-US" dirty="0"/>
              <a:t>07TPLE010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238" y="549275"/>
            <a:ext cx="430077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560" y="2677306"/>
            <a:ext cx="3688080" cy="3415519"/>
          </a:xfrm>
        </p:spPr>
        <p:txBody>
          <a:bodyPr/>
          <a:lstStyle/>
          <a:p>
            <a:r>
              <a:rPr lang="en-US" dirty="0"/>
              <a:t>Whitebox Testing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CI/CD</a:t>
            </a:r>
          </a:p>
          <a:p>
            <a:r>
              <a:rPr lang="en-US" dirty="0" err="1"/>
              <a:t>Refrensi</a:t>
            </a:r>
            <a:endParaRPr lang="en-US" dirty="0"/>
          </a:p>
          <a:p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075" y="65637"/>
            <a:ext cx="4439591" cy="20166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00"/>
                </a:solidFill>
              </a:rPr>
              <a:t>WhiteBox</a:t>
            </a:r>
            <a:endParaRPr lang="en-US" sz="64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410" y="2180385"/>
            <a:ext cx="9971990" cy="4200479"/>
          </a:xfrm>
        </p:spPr>
        <p:txBody>
          <a:bodyPr vert="horz" wrap="square" lIns="0" tIns="0" rIns="0" bIns="0" rtlCol="0">
            <a:normAutofit fontScale="92500" lnSpcReduction="10000"/>
          </a:bodyPr>
          <a:lstStyle/>
          <a:p>
            <a:pPr indent="-42863"/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White box testing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memeriksa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memverifikasi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internal,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infrastruktur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berperan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CI/CD modern dan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Static Application Security Testing (SAST)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kerentanan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Keuntungannya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cakupan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lengkap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otomatisasi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perbaikan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kekurangannya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melibatkan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otomatisasi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ketidakmampuan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menguji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fungsionalitas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basis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black box testing, white box testing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visibilitas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sedangkan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grey box testing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mencampurkan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elemen-elemen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keduanya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FFFF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075" y="65637"/>
            <a:ext cx="4439591" cy="20166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Unit Test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410" y="2180385"/>
            <a:ext cx="9971990" cy="4200479"/>
          </a:xfrm>
        </p:spPr>
        <p:txBody>
          <a:bodyPr vert="horz" wrap="square" lIns="0" tIns="0" rIns="0" bIns="0" rtlCol="0">
            <a:normAutofit/>
          </a:bodyPr>
          <a:lstStyle/>
          <a:p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Unit test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level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berfungsi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spesifikasi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Unit test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diotomatisasi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mempercepat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endParaRPr lang="en-US" sz="3200" dirty="0">
              <a:solidFill>
                <a:srgbClr val="FFFF00">
                  <a:alpha val="6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7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075" y="65637"/>
            <a:ext cx="4439591" cy="20166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</a:rPr>
              <a:t>CI/CD</a:t>
            </a:r>
            <a:endParaRPr lang="en-US" sz="64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410" y="2180385"/>
            <a:ext cx="9971990" cy="4200479"/>
          </a:xfrm>
        </p:spPr>
        <p:txBody>
          <a:bodyPr vert="horz" wrap="square" lIns="0" tIns="0" rIns="0" bIns="0" rtlCol="0">
            <a:normAutofit/>
          </a:bodyPr>
          <a:lstStyle/>
          <a:p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CI/CD (Continuous Integration dan Continuous Deployment)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praktik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bertujuan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efisiensi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penyebaran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mengkonfigurasi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CI/CD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Python,</a:t>
            </a:r>
          </a:p>
        </p:txBody>
      </p:sp>
    </p:spTree>
    <p:extLst>
      <p:ext uri="{BB962C8B-B14F-4D97-AF65-F5344CB8AC3E}">
        <p14:creationId xmlns:p14="http://schemas.microsoft.com/office/powerpoint/2010/main" val="33524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267" y="65637"/>
            <a:ext cx="8536093" cy="20166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Langkah – Langkah </a:t>
            </a:r>
            <a:r>
              <a:rPr lang="en-US" sz="64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dasar</a:t>
            </a:r>
            <a:r>
              <a:rPr lang="en-US" sz="64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CI/CD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410" y="2180385"/>
            <a:ext cx="9971990" cy="4200479"/>
          </a:xfrm>
        </p:spPr>
        <p:txBody>
          <a:bodyPr vert="horz" wrap="square" lIns="0" tIns="0" rIns="0" bIns="0" numCol="2" rtlCol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Mengonfigurasi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Jenkins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CI/CD.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Integrasi Continu (CI)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perintah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Continuous Deployment (CD)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mendeploy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Mengintegrasikan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Jenkins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pribadi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webhook di GitHub.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Uji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 dan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Jenkins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otomatis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memicu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CI, dan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langkah-langkah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deployment.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Pastikan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otomatisasi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linting dan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564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REFRENSI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/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4560" y="3776472"/>
            <a:ext cx="9289263" cy="229571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Video 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pengujian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whitebox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testing https://www.youtube.com/watch?v=k5zz8evh3Bw</a:t>
            </a:r>
            <a:br>
              <a:rPr lang="en-US" dirty="0">
                <a:solidFill>
                  <a:srgbClr val="FFFF00">
                    <a:alpha val="60000"/>
                  </a:srgbClr>
                </a:solidFill>
              </a:rPr>
            </a:b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modul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whitebox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Imperva. “What Is White Box Testing | Types &amp; Techniques for Code Coverage.” Imperva. https://www.imperva.com/learn/application-security/white-box-testing/.</a:t>
            </a:r>
            <a:br>
              <a:rPr lang="en-US" dirty="0">
                <a:solidFill>
                  <a:srgbClr val="FFFF00">
                    <a:alpha val="60000"/>
                  </a:srgbClr>
                </a:solidFill>
              </a:rPr>
            </a:b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Modul Unit Test https://glints.com/id/lowongan/unit-testing-adalah/</a:t>
            </a:r>
            <a:br>
              <a:rPr lang="en-US" dirty="0">
                <a:solidFill>
                  <a:srgbClr val="FFFF00">
                    <a:alpha val="60000"/>
                  </a:srgbClr>
                </a:solidFill>
              </a:rPr>
            </a:b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modul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CI/CD 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Proyek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https://www.activestate.com/blog/how-to-set-up-ci-cd-for-python-on-gitlab/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</TotalTime>
  <Words>426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UTS Testing QA</vt:lpstr>
      <vt:lpstr>Agenda</vt:lpstr>
      <vt:lpstr>WhiteBox</vt:lpstr>
      <vt:lpstr>Unit Test</vt:lpstr>
      <vt:lpstr>CI/CD</vt:lpstr>
      <vt:lpstr>Langkah – Langkah dasar CI/CD</vt:lpstr>
      <vt:lpstr>REFRENSI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Testing QA</dc:title>
  <dc:creator>Ade Mardiansyah</dc:creator>
  <cp:lastModifiedBy>Yusniati Herni</cp:lastModifiedBy>
  <cp:revision>2</cp:revision>
  <dcterms:created xsi:type="dcterms:W3CDTF">2023-10-31T03:11:30Z</dcterms:created>
  <dcterms:modified xsi:type="dcterms:W3CDTF">2023-11-04T06:54:25Z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