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58" r:id="rId5"/>
    <p:sldId id="259" r:id="rId6"/>
    <p:sldId id="260" r:id="rId7"/>
    <p:sldId id="262" r:id="rId8"/>
    <p:sldId id="256" r:id="rId9"/>
    <p:sldId id="264" r:id="rId10"/>
    <p:sldId id="265" r:id="rId11"/>
    <p:sldId id="267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E9"/>
    <a:srgbClr val="8C272F"/>
    <a:srgbClr val="EDB3AB"/>
    <a:srgbClr val="A7ACB0"/>
    <a:srgbClr val="95D9D8"/>
    <a:srgbClr val="88F0F1"/>
    <a:srgbClr val="FA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3582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D5FFDF-93D0-42B0-84B0-0574F9E8D2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0A91BE6-ADCE-48D8-A430-75DA70E818CF}" type="slidenum">
              <a:rPr lang="ru-RU" smtClean="0"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117" y="637382"/>
            <a:ext cx="10230645" cy="6878637"/>
          </a:xfrm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Частное учреждение профессионального образования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«Высшая школа предпринимательства»</a:t>
            </a:r>
            <a:endParaRPr lang="ru-R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(ЧУПО «ВШП»)</a:t>
            </a:r>
            <a:endParaRPr lang="ru-R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«База данных для цирка»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2879725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Выполнил: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79725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студент 3-го курса специальности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79725">
              <a:lnSpc>
                <a:spcPct val="1150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09.02.07 «Информационные                           							      системы и программирование»</a:t>
            </a:r>
            <a:br>
              <a:rPr lang="ru-RU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                                                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Шевцов Андрей Владимирович</a:t>
            </a: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ctr">
              <a:lnSpc>
                <a:spcPct val="115000"/>
              </a:lnSpc>
              <a:buNone/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endParaRPr lang="ru-RU" sz="1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ru-RU" sz="18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7" name="image1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261937" y="250825"/>
            <a:ext cx="2874963" cy="2530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812" y="93132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rgbClr val="88F0F1"/>
            </a:gs>
            <a:gs pos="52000">
              <a:srgbClr val="A1AAD2"/>
            </a:gs>
            <a:gs pos="32000">
              <a:srgbClr val="95D9D8"/>
            </a:gs>
            <a:gs pos="79000">
              <a:srgbClr val="FA77A5"/>
            </a:gs>
            <a:gs pos="100000">
              <a:schemeClr val="bg2">
                <a:lumMod val="1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3228" y="161925"/>
            <a:ext cx="8481060" cy="84645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lang="ru-RU" sz="4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5786" y="1640205"/>
            <a:ext cx="4247972" cy="4351338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данной теме заключается в том чтобы по базам данных быстрее найти билеты,расчитать сколько билетов продано и какие места остались.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7734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92200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рабочую и упрощенную базу данных для цирка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модель базы данных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рабочую базу данных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/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07066"/>
            <a:ext cx="7353300" cy="37253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— это одна из самых популярных реляционных СУБД с открытым исходным кодом, которая хорошо подходит для многих сценариев использования. Вот подробные причины, почему MySQL часто выбирают для реализации баз данных: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12" y="118532"/>
            <a:ext cx="8534400" cy="150706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удобства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712" y="1244600"/>
            <a:ext cx="9297988" cy="4991100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Надежность 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Легкость в использовании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0"/>
            <a:ext cx="10567988" cy="503768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636549"/>
            <a:ext cx="12192000" cy="52039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1">
                <a:lumMod val="8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9000">
              <a:schemeClr val="bg2">
                <a:lumMod val="25000"/>
              </a:schemeClr>
            </a:gs>
            <a:gs pos="100000">
              <a:schemeClr val="bg2">
                <a:lumMod val="1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 descr="Изображение выглядит как электроника, бутылка, в помещении, свет&#10;&#10;Автоматически созданное описание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303"/>
          <a:stretch>
            <a:fillRect/>
          </a:stretch>
        </p:blipFill>
        <p:spPr>
          <a:xfrm>
            <a:off x="0" y="1851026"/>
            <a:ext cx="12200976" cy="5006974"/>
          </a:xfrm>
          <a:custGeom>
            <a:avLst/>
            <a:gdLst>
              <a:gd name="connsiteX0" fmla="*/ 11767684 w 12200976"/>
              <a:gd name="connsiteY0" fmla="*/ 3913614 h 5006974"/>
              <a:gd name="connsiteX1" fmla="*/ 12114315 w 12200976"/>
              <a:gd name="connsiteY1" fmla="*/ 3913614 h 5006974"/>
              <a:gd name="connsiteX2" fmla="*/ 12200976 w 12200976"/>
              <a:gd name="connsiteY2" fmla="*/ 4011826 h 5006974"/>
              <a:gd name="connsiteX3" fmla="*/ 12200976 w 12200976"/>
              <a:gd name="connsiteY3" fmla="*/ 4908763 h 5006974"/>
              <a:gd name="connsiteX4" fmla="*/ 12114315 w 12200976"/>
              <a:gd name="connsiteY4" fmla="*/ 5006974 h 5006974"/>
              <a:gd name="connsiteX5" fmla="*/ 11767684 w 12200976"/>
              <a:gd name="connsiteY5" fmla="*/ 5006974 h 5006974"/>
              <a:gd name="connsiteX6" fmla="*/ 11681023 w 12200976"/>
              <a:gd name="connsiteY6" fmla="*/ 4908763 h 5006974"/>
              <a:gd name="connsiteX7" fmla="*/ 11681023 w 12200976"/>
              <a:gd name="connsiteY7" fmla="*/ 4011826 h 5006974"/>
              <a:gd name="connsiteX8" fmla="*/ 11767684 w 12200976"/>
              <a:gd name="connsiteY8" fmla="*/ 3913614 h 5006974"/>
              <a:gd name="connsiteX9" fmla="*/ 11107284 w 12200976"/>
              <a:gd name="connsiteY9" fmla="*/ 3740902 h 5006974"/>
              <a:gd name="connsiteX10" fmla="*/ 11453915 w 12200976"/>
              <a:gd name="connsiteY10" fmla="*/ 3740902 h 5006974"/>
              <a:gd name="connsiteX11" fmla="*/ 11540576 w 12200976"/>
              <a:gd name="connsiteY11" fmla="*/ 3839113 h 5006974"/>
              <a:gd name="connsiteX12" fmla="*/ 11540576 w 12200976"/>
              <a:gd name="connsiteY12" fmla="*/ 4908763 h 5006974"/>
              <a:gd name="connsiteX13" fmla="*/ 11453915 w 12200976"/>
              <a:gd name="connsiteY13" fmla="*/ 5006974 h 5006974"/>
              <a:gd name="connsiteX14" fmla="*/ 11107284 w 12200976"/>
              <a:gd name="connsiteY14" fmla="*/ 5006974 h 5006974"/>
              <a:gd name="connsiteX15" fmla="*/ 11020623 w 12200976"/>
              <a:gd name="connsiteY15" fmla="*/ 4908763 h 5006974"/>
              <a:gd name="connsiteX16" fmla="*/ 11020623 w 12200976"/>
              <a:gd name="connsiteY16" fmla="*/ 3839113 h 5006974"/>
              <a:gd name="connsiteX17" fmla="*/ 11107284 w 12200976"/>
              <a:gd name="connsiteY17" fmla="*/ 3740902 h 5006974"/>
              <a:gd name="connsiteX18" fmla="*/ 10446884 w 12200976"/>
              <a:gd name="connsiteY18" fmla="*/ 3473197 h 5006974"/>
              <a:gd name="connsiteX19" fmla="*/ 10793515 w 12200976"/>
              <a:gd name="connsiteY19" fmla="*/ 3473197 h 5006974"/>
              <a:gd name="connsiteX20" fmla="*/ 10880176 w 12200976"/>
              <a:gd name="connsiteY20" fmla="*/ 3571410 h 5006974"/>
              <a:gd name="connsiteX21" fmla="*/ 10880176 w 12200976"/>
              <a:gd name="connsiteY21" fmla="*/ 4908763 h 5006974"/>
              <a:gd name="connsiteX22" fmla="*/ 10793515 w 12200976"/>
              <a:gd name="connsiteY22" fmla="*/ 5006974 h 5006974"/>
              <a:gd name="connsiteX23" fmla="*/ 10446884 w 12200976"/>
              <a:gd name="connsiteY23" fmla="*/ 5006974 h 5006974"/>
              <a:gd name="connsiteX24" fmla="*/ 10360223 w 12200976"/>
              <a:gd name="connsiteY24" fmla="*/ 4908763 h 5006974"/>
              <a:gd name="connsiteX25" fmla="*/ 10360223 w 12200976"/>
              <a:gd name="connsiteY25" fmla="*/ 3571410 h 5006974"/>
              <a:gd name="connsiteX26" fmla="*/ 10446884 w 12200976"/>
              <a:gd name="connsiteY26" fmla="*/ 3473197 h 5006974"/>
              <a:gd name="connsiteX27" fmla="*/ 9786484 w 12200976"/>
              <a:gd name="connsiteY27" fmla="*/ 3378205 h 5006974"/>
              <a:gd name="connsiteX28" fmla="*/ 10133115 w 12200976"/>
              <a:gd name="connsiteY28" fmla="*/ 3378205 h 5006974"/>
              <a:gd name="connsiteX29" fmla="*/ 10219776 w 12200976"/>
              <a:gd name="connsiteY29" fmla="*/ 3476418 h 5006974"/>
              <a:gd name="connsiteX30" fmla="*/ 10219776 w 12200976"/>
              <a:gd name="connsiteY30" fmla="*/ 4908763 h 5006974"/>
              <a:gd name="connsiteX31" fmla="*/ 10133115 w 12200976"/>
              <a:gd name="connsiteY31" fmla="*/ 5006974 h 5006974"/>
              <a:gd name="connsiteX32" fmla="*/ 9786484 w 12200976"/>
              <a:gd name="connsiteY32" fmla="*/ 5006974 h 5006974"/>
              <a:gd name="connsiteX33" fmla="*/ 9699824 w 12200976"/>
              <a:gd name="connsiteY33" fmla="*/ 4908763 h 5006974"/>
              <a:gd name="connsiteX34" fmla="*/ 9699824 w 12200976"/>
              <a:gd name="connsiteY34" fmla="*/ 3476418 h 5006974"/>
              <a:gd name="connsiteX35" fmla="*/ 9786484 w 12200976"/>
              <a:gd name="connsiteY35" fmla="*/ 3378205 h 5006974"/>
              <a:gd name="connsiteX36" fmla="*/ 9149989 w 12200976"/>
              <a:gd name="connsiteY36" fmla="*/ 3136408 h 5006974"/>
              <a:gd name="connsiteX37" fmla="*/ 9496620 w 12200976"/>
              <a:gd name="connsiteY37" fmla="*/ 3136408 h 5006974"/>
              <a:gd name="connsiteX38" fmla="*/ 9583281 w 12200976"/>
              <a:gd name="connsiteY38" fmla="*/ 3234619 h 5006974"/>
              <a:gd name="connsiteX39" fmla="*/ 9583281 w 12200976"/>
              <a:gd name="connsiteY39" fmla="*/ 4908763 h 5006974"/>
              <a:gd name="connsiteX40" fmla="*/ 9496620 w 12200976"/>
              <a:gd name="connsiteY40" fmla="*/ 5006974 h 5006974"/>
              <a:gd name="connsiteX41" fmla="*/ 9149989 w 12200976"/>
              <a:gd name="connsiteY41" fmla="*/ 5006974 h 5006974"/>
              <a:gd name="connsiteX42" fmla="*/ 9063329 w 12200976"/>
              <a:gd name="connsiteY42" fmla="*/ 4908763 h 5006974"/>
              <a:gd name="connsiteX43" fmla="*/ 9063329 w 12200976"/>
              <a:gd name="connsiteY43" fmla="*/ 3234619 h 5006974"/>
              <a:gd name="connsiteX44" fmla="*/ 9149989 w 12200976"/>
              <a:gd name="connsiteY44" fmla="*/ 3136408 h 5006974"/>
              <a:gd name="connsiteX45" fmla="*/ 8513495 w 12200976"/>
              <a:gd name="connsiteY45" fmla="*/ 2903246 h 5006974"/>
              <a:gd name="connsiteX46" fmla="*/ 8860125 w 12200976"/>
              <a:gd name="connsiteY46" fmla="*/ 2903246 h 5006974"/>
              <a:gd name="connsiteX47" fmla="*/ 8946787 w 12200976"/>
              <a:gd name="connsiteY47" fmla="*/ 3001458 h 5006974"/>
              <a:gd name="connsiteX48" fmla="*/ 8946787 w 12200976"/>
              <a:gd name="connsiteY48" fmla="*/ 4908763 h 5006974"/>
              <a:gd name="connsiteX49" fmla="*/ 8860125 w 12200976"/>
              <a:gd name="connsiteY49" fmla="*/ 5006974 h 5006974"/>
              <a:gd name="connsiteX50" fmla="*/ 8513495 w 12200976"/>
              <a:gd name="connsiteY50" fmla="*/ 5006974 h 5006974"/>
              <a:gd name="connsiteX51" fmla="*/ 8426834 w 12200976"/>
              <a:gd name="connsiteY51" fmla="*/ 4908763 h 5006974"/>
              <a:gd name="connsiteX52" fmla="*/ 8426834 w 12200976"/>
              <a:gd name="connsiteY52" fmla="*/ 3001458 h 5006974"/>
              <a:gd name="connsiteX53" fmla="*/ 8513495 w 12200976"/>
              <a:gd name="connsiteY53" fmla="*/ 2903246 h 5006974"/>
              <a:gd name="connsiteX54" fmla="*/ 7850108 w 12200976"/>
              <a:gd name="connsiteY54" fmla="*/ 2782347 h 5006974"/>
              <a:gd name="connsiteX55" fmla="*/ 8196738 w 12200976"/>
              <a:gd name="connsiteY55" fmla="*/ 2782347 h 5006974"/>
              <a:gd name="connsiteX56" fmla="*/ 8283399 w 12200976"/>
              <a:gd name="connsiteY56" fmla="*/ 2880559 h 5006974"/>
              <a:gd name="connsiteX57" fmla="*/ 8283399 w 12200976"/>
              <a:gd name="connsiteY57" fmla="*/ 4879977 h 5006974"/>
              <a:gd name="connsiteX58" fmla="*/ 8196738 w 12200976"/>
              <a:gd name="connsiteY58" fmla="*/ 4978189 h 5006974"/>
              <a:gd name="connsiteX59" fmla="*/ 7850108 w 12200976"/>
              <a:gd name="connsiteY59" fmla="*/ 4978189 h 5006974"/>
              <a:gd name="connsiteX60" fmla="*/ 7763447 w 12200976"/>
              <a:gd name="connsiteY60" fmla="*/ 4879977 h 5006974"/>
              <a:gd name="connsiteX61" fmla="*/ 7763447 w 12200976"/>
              <a:gd name="connsiteY61" fmla="*/ 2880559 h 5006974"/>
              <a:gd name="connsiteX62" fmla="*/ 7850108 w 12200976"/>
              <a:gd name="connsiteY62" fmla="*/ 2782347 h 5006974"/>
              <a:gd name="connsiteX63" fmla="*/ 7213613 w 12200976"/>
              <a:gd name="connsiteY63" fmla="*/ 2462829 h 5006974"/>
              <a:gd name="connsiteX64" fmla="*/ 7560244 w 12200976"/>
              <a:gd name="connsiteY64" fmla="*/ 2462829 h 5006974"/>
              <a:gd name="connsiteX65" fmla="*/ 7646905 w 12200976"/>
              <a:gd name="connsiteY65" fmla="*/ 2561040 h 5006974"/>
              <a:gd name="connsiteX66" fmla="*/ 7646905 w 12200976"/>
              <a:gd name="connsiteY66" fmla="*/ 4879977 h 5006974"/>
              <a:gd name="connsiteX67" fmla="*/ 7560244 w 12200976"/>
              <a:gd name="connsiteY67" fmla="*/ 4978189 h 5006974"/>
              <a:gd name="connsiteX68" fmla="*/ 7213613 w 12200976"/>
              <a:gd name="connsiteY68" fmla="*/ 4978189 h 5006974"/>
              <a:gd name="connsiteX69" fmla="*/ 7126952 w 12200976"/>
              <a:gd name="connsiteY69" fmla="*/ 4879977 h 5006974"/>
              <a:gd name="connsiteX70" fmla="*/ 7126952 w 12200976"/>
              <a:gd name="connsiteY70" fmla="*/ 2561040 h 5006974"/>
              <a:gd name="connsiteX71" fmla="*/ 7213613 w 12200976"/>
              <a:gd name="connsiteY71" fmla="*/ 2462829 h 5006974"/>
              <a:gd name="connsiteX72" fmla="*/ 6571140 w 12200976"/>
              <a:gd name="connsiteY72" fmla="*/ 2186488 h 5006974"/>
              <a:gd name="connsiteX73" fmla="*/ 6917772 w 12200976"/>
              <a:gd name="connsiteY73" fmla="*/ 2186488 h 5006974"/>
              <a:gd name="connsiteX74" fmla="*/ 7004433 w 12200976"/>
              <a:gd name="connsiteY74" fmla="*/ 2284700 h 5006974"/>
              <a:gd name="connsiteX75" fmla="*/ 7004433 w 12200976"/>
              <a:gd name="connsiteY75" fmla="*/ 4879977 h 5006974"/>
              <a:gd name="connsiteX76" fmla="*/ 6917772 w 12200976"/>
              <a:gd name="connsiteY76" fmla="*/ 4978189 h 5006974"/>
              <a:gd name="connsiteX77" fmla="*/ 6571140 w 12200976"/>
              <a:gd name="connsiteY77" fmla="*/ 4978189 h 5006974"/>
              <a:gd name="connsiteX78" fmla="*/ 6484480 w 12200976"/>
              <a:gd name="connsiteY78" fmla="*/ 4879977 h 5006974"/>
              <a:gd name="connsiteX79" fmla="*/ 6484480 w 12200976"/>
              <a:gd name="connsiteY79" fmla="*/ 2284700 h 5006974"/>
              <a:gd name="connsiteX80" fmla="*/ 6571140 w 12200976"/>
              <a:gd name="connsiteY80" fmla="*/ 2186488 h 5006974"/>
              <a:gd name="connsiteX81" fmla="*/ 5922693 w 12200976"/>
              <a:gd name="connsiteY81" fmla="*/ 1996505 h 5006974"/>
              <a:gd name="connsiteX82" fmla="*/ 6269324 w 12200976"/>
              <a:gd name="connsiteY82" fmla="*/ 1996505 h 5006974"/>
              <a:gd name="connsiteX83" fmla="*/ 6355985 w 12200976"/>
              <a:gd name="connsiteY83" fmla="*/ 2094716 h 5006974"/>
              <a:gd name="connsiteX84" fmla="*/ 6355985 w 12200976"/>
              <a:gd name="connsiteY84" fmla="*/ 4879977 h 5006974"/>
              <a:gd name="connsiteX85" fmla="*/ 6269324 w 12200976"/>
              <a:gd name="connsiteY85" fmla="*/ 4978189 h 5006974"/>
              <a:gd name="connsiteX86" fmla="*/ 5922693 w 12200976"/>
              <a:gd name="connsiteY86" fmla="*/ 4978189 h 5006974"/>
              <a:gd name="connsiteX87" fmla="*/ 5836032 w 12200976"/>
              <a:gd name="connsiteY87" fmla="*/ 4879977 h 5006974"/>
              <a:gd name="connsiteX88" fmla="*/ 5836032 w 12200976"/>
              <a:gd name="connsiteY88" fmla="*/ 2094716 h 5006974"/>
              <a:gd name="connsiteX89" fmla="*/ 5922693 w 12200976"/>
              <a:gd name="connsiteY89" fmla="*/ 1996505 h 5006974"/>
              <a:gd name="connsiteX90" fmla="*/ 5274245 w 12200976"/>
              <a:gd name="connsiteY90" fmla="*/ 1694257 h 5006974"/>
              <a:gd name="connsiteX91" fmla="*/ 5620876 w 12200976"/>
              <a:gd name="connsiteY91" fmla="*/ 1694257 h 5006974"/>
              <a:gd name="connsiteX92" fmla="*/ 5707537 w 12200976"/>
              <a:gd name="connsiteY92" fmla="*/ 1792469 h 5006974"/>
              <a:gd name="connsiteX93" fmla="*/ 5707537 w 12200976"/>
              <a:gd name="connsiteY93" fmla="*/ 4879977 h 5006974"/>
              <a:gd name="connsiteX94" fmla="*/ 5620876 w 12200976"/>
              <a:gd name="connsiteY94" fmla="*/ 4978190 h 5006974"/>
              <a:gd name="connsiteX95" fmla="*/ 5274245 w 12200976"/>
              <a:gd name="connsiteY95" fmla="*/ 4978190 h 5006974"/>
              <a:gd name="connsiteX96" fmla="*/ 5187584 w 12200976"/>
              <a:gd name="connsiteY96" fmla="*/ 4879977 h 5006974"/>
              <a:gd name="connsiteX97" fmla="*/ 5187584 w 12200976"/>
              <a:gd name="connsiteY97" fmla="*/ 1792469 h 5006974"/>
              <a:gd name="connsiteX98" fmla="*/ 5274245 w 12200976"/>
              <a:gd name="connsiteY98" fmla="*/ 1694257 h 5006974"/>
              <a:gd name="connsiteX99" fmla="*/ 4625797 w 12200976"/>
              <a:gd name="connsiteY99" fmla="*/ 1400646 h 5006974"/>
              <a:gd name="connsiteX100" fmla="*/ 4972428 w 12200976"/>
              <a:gd name="connsiteY100" fmla="*/ 1400646 h 5006974"/>
              <a:gd name="connsiteX101" fmla="*/ 5059089 w 12200976"/>
              <a:gd name="connsiteY101" fmla="*/ 1498857 h 5006974"/>
              <a:gd name="connsiteX102" fmla="*/ 5059089 w 12200976"/>
              <a:gd name="connsiteY102" fmla="*/ 4879978 h 5006974"/>
              <a:gd name="connsiteX103" fmla="*/ 4972428 w 12200976"/>
              <a:gd name="connsiteY103" fmla="*/ 4978190 h 5006974"/>
              <a:gd name="connsiteX104" fmla="*/ 4625797 w 12200976"/>
              <a:gd name="connsiteY104" fmla="*/ 4978190 h 5006974"/>
              <a:gd name="connsiteX105" fmla="*/ 4539136 w 12200976"/>
              <a:gd name="connsiteY105" fmla="*/ 4879978 h 5006974"/>
              <a:gd name="connsiteX106" fmla="*/ 4539136 w 12200976"/>
              <a:gd name="connsiteY106" fmla="*/ 1498857 h 5006974"/>
              <a:gd name="connsiteX107" fmla="*/ 4625797 w 12200976"/>
              <a:gd name="connsiteY107" fmla="*/ 1400646 h 5006974"/>
              <a:gd name="connsiteX108" fmla="*/ 3977349 w 12200976"/>
              <a:gd name="connsiteY108" fmla="*/ 1308892 h 5006974"/>
              <a:gd name="connsiteX109" fmla="*/ 4323980 w 12200976"/>
              <a:gd name="connsiteY109" fmla="*/ 1308892 h 5006974"/>
              <a:gd name="connsiteX110" fmla="*/ 4410641 w 12200976"/>
              <a:gd name="connsiteY110" fmla="*/ 1407103 h 5006974"/>
              <a:gd name="connsiteX111" fmla="*/ 4410641 w 12200976"/>
              <a:gd name="connsiteY111" fmla="*/ 4879978 h 5006974"/>
              <a:gd name="connsiteX112" fmla="*/ 4323980 w 12200976"/>
              <a:gd name="connsiteY112" fmla="*/ 4978190 h 5006974"/>
              <a:gd name="connsiteX113" fmla="*/ 3977349 w 12200976"/>
              <a:gd name="connsiteY113" fmla="*/ 4978190 h 5006974"/>
              <a:gd name="connsiteX114" fmla="*/ 3890688 w 12200976"/>
              <a:gd name="connsiteY114" fmla="*/ 4879978 h 5006974"/>
              <a:gd name="connsiteX115" fmla="*/ 3890688 w 12200976"/>
              <a:gd name="connsiteY115" fmla="*/ 1407103 h 5006974"/>
              <a:gd name="connsiteX116" fmla="*/ 3977349 w 12200976"/>
              <a:gd name="connsiteY116" fmla="*/ 1308892 h 5006974"/>
              <a:gd name="connsiteX117" fmla="*/ 3328901 w 12200976"/>
              <a:gd name="connsiteY117" fmla="*/ 994771 h 5006974"/>
              <a:gd name="connsiteX118" fmla="*/ 3675532 w 12200976"/>
              <a:gd name="connsiteY118" fmla="*/ 994771 h 5006974"/>
              <a:gd name="connsiteX119" fmla="*/ 3762193 w 12200976"/>
              <a:gd name="connsiteY119" fmla="*/ 1092983 h 5006974"/>
              <a:gd name="connsiteX120" fmla="*/ 3762193 w 12200976"/>
              <a:gd name="connsiteY120" fmla="*/ 4879978 h 5006974"/>
              <a:gd name="connsiteX121" fmla="*/ 3675532 w 12200976"/>
              <a:gd name="connsiteY121" fmla="*/ 4978190 h 5006974"/>
              <a:gd name="connsiteX122" fmla="*/ 3328901 w 12200976"/>
              <a:gd name="connsiteY122" fmla="*/ 4978190 h 5006974"/>
              <a:gd name="connsiteX123" fmla="*/ 3242240 w 12200976"/>
              <a:gd name="connsiteY123" fmla="*/ 4879978 h 5006974"/>
              <a:gd name="connsiteX124" fmla="*/ 3242240 w 12200976"/>
              <a:gd name="connsiteY124" fmla="*/ 1092983 h 5006974"/>
              <a:gd name="connsiteX125" fmla="*/ 3328901 w 12200976"/>
              <a:gd name="connsiteY125" fmla="*/ 994771 h 5006974"/>
              <a:gd name="connsiteX126" fmla="*/ 2680453 w 12200976"/>
              <a:gd name="connsiteY126" fmla="*/ 761609 h 5006974"/>
              <a:gd name="connsiteX127" fmla="*/ 3027084 w 12200976"/>
              <a:gd name="connsiteY127" fmla="*/ 761609 h 5006974"/>
              <a:gd name="connsiteX128" fmla="*/ 3113745 w 12200976"/>
              <a:gd name="connsiteY128" fmla="*/ 859820 h 5006974"/>
              <a:gd name="connsiteX129" fmla="*/ 3113745 w 12200976"/>
              <a:gd name="connsiteY129" fmla="*/ 4879978 h 5006974"/>
              <a:gd name="connsiteX130" fmla="*/ 3027084 w 12200976"/>
              <a:gd name="connsiteY130" fmla="*/ 4978190 h 5006974"/>
              <a:gd name="connsiteX131" fmla="*/ 2680453 w 12200976"/>
              <a:gd name="connsiteY131" fmla="*/ 4978190 h 5006974"/>
              <a:gd name="connsiteX132" fmla="*/ 2593792 w 12200976"/>
              <a:gd name="connsiteY132" fmla="*/ 4879978 h 5006974"/>
              <a:gd name="connsiteX133" fmla="*/ 2593792 w 12200976"/>
              <a:gd name="connsiteY133" fmla="*/ 859820 h 5006974"/>
              <a:gd name="connsiteX134" fmla="*/ 2680453 w 12200976"/>
              <a:gd name="connsiteY134" fmla="*/ 761609 h 5006974"/>
              <a:gd name="connsiteX135" fmla="*/ 2032005 w 12200976"/>
              <a:gd name="connsiteY135" fmla="*/ 554354 h 5006974"/>
              <a:gd name="connsiteX136" fmla="*/ 2378636 w 12200976"/>
              <a:gd name="connsiteY136" fmla="*/ 554354 h 5006974"/>
              <a:gd name="connsiteX137" fmla="*/ 2465297 w 12200976"/>
              <a:gd name="connsiteY137" fmla="*/ 652565 h 5006974"/>
              <a:gd name="connsiteX138" fmla="*/ 2465297 w 12200976"/>
              <a:gd name="connsiteY138" fmla="*/ 4879978 h 5006974"/>
              <a:gd name="connsiteX139" fmla="*/ 2378636 w 12200976"/>
              <a:gd name="connsiteY139" fmla="*/ 4978190 h 5006974"/>
              <a:gd name="connsiteX140" fmla="*/ 2032005 w 12200976"/>
              <a:gd name="connsiteY140" fmla="*/ 4978190 h 5006974"/>
              <a:gd name="connsiteX141" fmla="*/ 1945344 w 12200976"/>
              <a:gd name="connsiteY141" fmla="*/ 4879978 h 5006974"/>
              <a:gd name="connsiteX142" fmla="*/ 1945344 w 12200976"/>
              <a:gd name="connsiteY142" fmla="*/ 652565 h 5006974"/>
              <a:gd name="connsiteX143" fmla="*/ 2032005 w 12200976"/>
              <a:gd name="connsiteY143" fmla="*/ 554354 h 5006974"/>
              <a:gd name="connsiteX144" fmla="*/ 1383557 w 12200976"/>
              <a:gd name="connsiteY144" fmla="*/ 398912 h 5006974"/>
              <a:gd name="connsiteX145" fmla="*/ 1730188 w 12200976"/>
              <a:gd name="connsiteY145" fmla="*/ 398912 h 5006974"/>
              <a:gd name="connsiteX146" fmla="*/ 1816849 w 12200976"/>
              <a:gd name="connsiteY146" fmla="*/ 497124 h 5006974"/>
              <a:gd name="connsiteX147" fmla="*/ 1816849 w 12200976"/>
              <a:gd name="connsiteY147" fmla="*/ 4879978 h 5006974"/>
              <a:gd name="connsiteX148" fmla="*/ 1730188 w 12200976"/>
              <a:gd name="connsiteY148" fmla="*/ 4978190 h 5006974"/>
              <a:gd name="connsiteX149" fmla="*/ 1383557 w 12200976"/>
              <a:gd name="connsiteY149" fmla="*/ 4978190 h 5006974"/>
              <a:gd name="connsiteX150" fmla="*/ 1296896 w 12200976"/>
              <a:gd name="connsiteY150" fmla="*/ 4879978 h 5006974"/>
              <a:gd name="connsiteX151" fmla="*/ 1296896 w 12200976"/>
              <a:gd name="connsiteY151" fmla="*/ 497124 h 5006974"/>
              <a:gd name="connsiteX152" fmla="*/ 1383557 w 12200976"/>
              <a:gd name="connsiteY152" fmla="*/ 398912 h 5006974"/>
              <a:gd name="connsiteX153" fmla="*/ 735109 w 12200976"/>
              <a:gd name="connsiteY153" fmla="*/ 234835 h 5006974"/>
              <a:gd name="connsiteX154" fmla="*/ 1081740 w 12200976"/>
              <a:gd name="connsiteY154" fmla="*/ 234835 h 5006974"/>
              <a:gd name="connsiteX155" fmla="*/ 1168401 w 12200976"/>
              <a:gd name="connsiteY155" fmla="*/ 333047 h 5006974"/>
              <a:gd name="connsiteX156" fmla="*/ 1168401 w 12200976"/>
              <a:gd name="connsiteY156" fmla="*/ 4879978 h 5006974"/>
              <a:gd name="connsiteX157" fmla="*/ 1081740 w 12200976"/>
              <a:gd name="connsiteY157" fmla="*/ 4978190 h 5006974"/>
              <a:gd name="connsiteX158" fmla="*/ 735109 w 12200976"/>
              <a:gd name="connsiteY158" fmla="*/ 4978190 h 5006974"/>
              <a:gd name="connsiteX159" fmla="*/ 648448 w 12200976"/>
              <a:gd name="connsiteY159" fmla="*/ 4879978 h 5006974"/>
              <a:gd name="connsiteX160" fmla="*/ 648448 w 12200976"/>
              <a:gd name="connsiteY160" fmla="*/ 333047 h 5006974"/>
              <a:gd name="connsiteX161" fmla="*/ 735109 w 12200976"/>
              <a:gd name="connsiteY161" fmla="*/ 234835 h 5006974"/>
              <a:gd name="connsiteX162" fmla="*/ 86661 w 12200976"/>
              <a:gd name="connsiteY162" fmla="*/ 0 h 5006974"/>
              <a:gd name="connsiteX163" fmla="*/ 433292 w 12200976"/>
              <a:gd name="connsiteY163" fmla="*/ 0 h 5006974"/>
              <a:gd name="connsiteX164" fmla="*/ 519953 w 12200976"/>
              <a:gd name="connsiteY164" fmla="*/ 98212 h 5006974"/>
              <a:gd name="connsiteX165" fmla="*/ 519953 w 12200976"/>
              <a:gd name="connsiteY165" fmla="*/ 4879978 h 5006974"/>
              <a:gd name="connsiteX166" fmla="*/ 433292 w 12200976"/>
              <a:gd name="connsiteY166" fmla="*/ 4978190 h 5006974"/>
              <a:gd name="connsiteX167" fmla="*/ 86661 w 12200976"/>
              <a:gd name="connsiteY167" fmla="*/ 4978190 h 5006974"/>
              <a:gd name="connsiteX168" fmla="*/ 0 w 12200976"/>
              <a:gd name="connsiteY168" fmla="*/ 4879978 h 5006974"/>
              <a:gd name="connsiteX169" fmla="*/ 0 w 12200976"/>
              <a:gd name="connsiteY169" fmla="*/ 98212 h 5006974"/>
              <a:gd name="connsiteX170" fmla="*/ 86661 w 12200976"/>
              <a:gd name="connsiteY170" fmla="*/ 0 h 50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12200976" h="5006974">
                <a:moveTo>
                  <a:pt x="11767684" y="3913614"/>
                </a:moveTo>
                <a:lnTo>
                  <a:pt x="12114315" y="3913614"/>
                </a:lnTo>
                <a:cubicBezTo>
                  <a:pt x="12162177" y="3913614"/>
                  <a:pt x="12200976" y="3957585"/>
                  <a:pt x="12200976" y="4011826"/>
                </a:cubicBezTo>
                <a:lnTo>
                  <a:pt x="12200976" y="4908763"/>
                </a:lnTo>
                <a:cubicBezTo>
                  <a:pt x="12200976" y="4963004"/>
                  <a:pt x="12162177" y="5006974"/>
                  <a:pt x="12114315" y="5006974"/>
                </a:cubicBezTo>
                <a:lnTo>
                  <a:pt x="11767684" y="5006974"/>
                </a:lnTo>
                <a:cubicBezTo>
                  <a:pt x="11719822" y="5006974"/>
                  <a:pt x="11681023" y="4963004"/>
                  <a:pt x="11681023" y="4908763"/>
                </a:cubicBezTo>
                <a:lnTo>
                  <a:pt x="11681023" y="4011826"/>
                </a:lnTo>
                <a:cubicBezTo>
                  <a:pt x="11681023" y="3957585"/>
                  <a:pt x="11719822" y="3913614"/>
                  <a:pt x="11767684" y="3913614"/>
                </a:cubicBezTo>
                <a:close/>
                <a:moveTo>
                  <a:pt x="11107284" y="3740902"/>
                </a:moveTo>
                <a:lnTo>
                  <a:pt x="11453915" y="3740902"/>
                </a:lnTo>
                <a:cubicBezTo>
                  <a:pt x="11501777" y="3740902"/>
                  <a:pt x="11540576" y="3784872"/>
                  <a:pt x="11540576" y="3839113"/>
                </a:cubicBezTo>
                <a:lnTo>
                  <a:pt x="11540576" y="4908763"/>
                </a:lnTo>
                <a:cubicBezTo>
                  <a:pt x="11540576" y="4963004"/>
                  <a:pt x="11501777" y="5006974"/>
                  <a:pt x="11453915" y="5006974"/>
                </a:cubicBezTo>
                <a:lnTo>
                  <a:pt x="11107284" y="5006974"/>
                </a:lnTo>
                <a:cubicBezTo>
                  <a:pt x="11059422" y="5006974"/>
                  <a:pt x="11020623" y="4963004"/>
                  <a:pt x="11020623" y="4908763"/>
                </a:cubicBezTo>
                <a:lnTo>
                  <a:pt x="11020623" y="3839113"/>
                </a:lnTo>
                <a:cubicBezTo>
                  <a:pt x="11020623" y="3784872"/>
                  <a:pt x="11059422" y="3740902"/>
                  <a:pt x="11107284" y="3740902"/>
                </a:cubicBezTo>
                <a:close/>
                <a:moveTo>
                  <a:pt x="10446884" y="3473197"/>
                </a:moveTo>
                <a:lnTo>
                  <a:pt x="10793515" y="3473197"/>
                </a:lnTo>
                <a:cubicBezTo>
                  <a:pt x="10841377" y="3473197"/>
                  <a:pt x="10880176" y="3517168"/>
                  <a:pt x="10880176" y="3571410"/>
                </a:cubicBezTo>
                <a:lnTo>
                  <a:pt x="10880176" y="4908763"/>
                </a:lnTo>
                <a:cubicBezTo>
                  <a:pt x="10880176" y="4963004"/>
                  <a:pt x="10841377" y="5006974"/>
                  <a:pt x="10793515" y="5006974"/>
                </a:cubicBezTo>
                <a:lnTo>
                  <a:pt x="10446884" y="5006974"/>
                </a:lnTo>
                <a:cubicBezTo>
                  <a:pt x="10399022" y="5006974"/>
                  <a:pt x="10360223" y="4963004"/>
                  <a:pt x="10360223" y="4908763"/>
                </a:cubicBezTo>
                <a:lnTo>
                  <a:pt x="10360223" y="3571410"/>
                </a:lnTo>
                <a:cubicBezTo>
                  <a:pt x="10360223" y="3517168"/>
                  <a:pt x="10399022" y="3473197"/>
                  <a:pt x="10446884" y="3473197"/>
                </a:cubicBezTo>
                <a:close/>
                <a:moveTo>
                  <a:pt x="9786484" y="3378205"/>
                </a:moveTo>
                <a:lnTo>
                  <a:pt x="10133115" y="3378205"/>
                </a:lnTo>
                <a:cubicBezTo>
                  <a:pt x="10180977" y="3378205"/>
                  <a:pt x="10219776" y="3422176"/>
                  <a:pt x="10219776" y="3476418"/>
                </a:cubicBezTo>
                <a:lnTo>
                  <a:pt x="10219776" y="4908763"/>
                </a:lnTo>
                <a:cubicBezTo>
                  <a:pt x="10219776" y="4963004"/>
                  <a:pt x="10180977" y="5006974"/>
                  <a:pt x="10133115" y="5006974"/>
                </a:cubicBezTo>
                <a:lnTo>
                  <a:pt x="9786484" y="5006974"/>
                </a:lnTo>
                <a:cubicBezTo>
                  <a:pt x="9738622" y="5006974"/>
                  <a:pt x="9699824" y="4963004"/>
                  <a:pt x="9699824" y="4908763"/>
                </a:cubicBezTo>
                <a:lnTo>
                  <a:pt x="9699824" y="3476418"/>
                </a:lnTo>
                <a:cubicBezTo>
                  <a:pt x="9699824" y="3422176"/>
                  <a:pt x="9738622" y="3378205"/>
                  <a:pt x="9786484" y="3378205"/>
                </a:cubicBezTo>
                <a:close/>
                <a:moveTo>
                  <a:pt x="9149989" y="3136408"/>
                </a:moveTo>
                <a:lnTo>
                  <a:pt x="9496620" y="3136408"/>
                </a:lnTo>
                <a:cubicBezTo>
                  <a:pt x="9544483" y="3136408"/>
                  <a:pt x="9583281" y="3180379"/>
                  <a:pt x="9583281" y="3234619"/>
                </a:cubicBezTo>
                <a:lnTo>
                  <a:pt x="9583281" y="4908763"/>
                </a:lnTo>
                <a:cubicBezTo>
                  <a:pt x="9583281" y="4963004"/>
                  <a:pt x="9544483" y="5006974"/>
                  <a:pt x="9496620" y="5006974"/>
                </a:cubicBezTo>
                <a:lnTo>
                  <a:pt x="9149989" y="5006974"/>
                </a:lnTo>
                <a:cubicBezTo>
                  <a:pt x="9102128" y="5006974"/>
                  <a:pt x="9063329" y="4963004"/>
                  <a:pt x="9063329" y="4908763"/>
                </a:cubicBezTo>
                <a:lnTo>
                  <a:pt x="9063329" y="3234619"/>
                </a:lnTo>
                <a:cubicBezTo>
                  <a:pt x="9063329" y="3180379"/>
                  <a:pt x="9102128" y="3136408"/>
                  <a:pt x="9149989" y="3136408"/>
                </a:cubicBezTo>
                <a:close/>
                <a:moveTo>
                  <a:pt x="8513495" y="2903246"/>
                </a:moveTo>
                <a:lnTo>
                  <a:pt x="8860125" y="2903246"/>
                </a:lnTo>
                <a:cubicBezTo>
                  <a:pt x="8907987" y="2903246"/>
                  <a:pt x="8946787" y="2947216"/>
                  <a:pt x="8946787" y="3001458"/>
                </a:cubicBezTo>
                <a:lnTo>
                  <a:pt x="8946787" y="4908763"/>
                </a:lnTo>
                <a:cubicBezTo>
                  <a:pt x="8946787" y="4963004"/>
                  <a:pt x="8907987" y="5006974"/>
                  <a:pt x="8860125" y="5006974"/>
                </a:cubicBezTo>
                <a:lnTo>
                  <a:pt x="8513495" y="5006974"/>
                </a:lnTo>
                <a:cubicBezTo>
                  <a:pt x="8465632" y="5006974"/>
                  <a:pt x="8426834" y="4963004"/>
                  <a:pt x="8426834" y="4908763"/>
                </a:cubicBezTo>
                <a:lnTo>
                  <a:pt x="8426834" y="3001458"/>
                </a:lnTo>
                <a:cubicBezTo>
                  <a:pt x="8426834" y="2947216"/>
                  <a:pt x="8465632" y="2903246"/>
                  <a:pt x="8513495" y="2903246"/>
                </a:cubicBezTo>
                <a:close/>
                <a:moveTo>
                  <a:pt x="7850108" y="2782347"/>
                </a:moveTo>
                <a:lnTo>
                  <a:pt x="8196738" y="2782347"/>
                </a:lnTo>
                <a:cubicBezTo>
                  <a:pt x="8244600" y="2782347"/>
                  <a:pt x="8283399" y="2826318"/>
                  <a:pt x="8283399" y="2880559"/>
                </a:cubicBezTo>
                <a:lnTo>
                  <a:pt x="8283399" y="4879977"/>
                </a:lnTo>
                <a:cubicBezTo>
                  <a:pt x="8283399" y="4934218"/>
                  <a:pt x="8244600" y="4978189"/>
                  <a:pt x="8196738" y="4978189"/>
                </a:cubicBezTo>
                <a:lnTo>
                  <a:pt x="7850108" y="4978189"/>
                </a:lnTo>
                <a:cubicBezTo>
                  <a:pt x="7802246" y="4978189"/>
                  <a:pt x="7763447" y="4934218"/>
                  <a:pt x="7763447" y="4879977"/>
                </a:cubicBezTo>
                <a:lnTo>
                  <a:pt x="7763447" y="2880559"/>
                </a:lnTo>
                <a:cubicBezTo>
                  <a:pt x="7763447" y="2826318"/>
                  <a:pt x="7802246" y="2782347"/>
                  <a:pt x="7850108" y="2782347"/>
                </a:cubicBezTo>
                <a:close/>
                <a:moveTo>
                  <a:pt x="7213613" y="2462829"/>
                </a:moveTo>
                <a:lnTo>
                  <a:pt x="7560244" y="2462829"/>
                </a:lnTo>
                <a:cubicBezTo>
                  <a:pt x="7608106" y="2462829"/>
                  <a:pt x="7646905" y="2506799"/>
                  <a:pt x="7646905" y="2561040"/>
                </a:cubicBezTo>
                <a:lnTo>
                  <a:pt x="7646905" y="4879977"/>
                </a:lnTo>
                <a:cubicBezTo>
                  <a:pt x="7646905" y="4934218"/>
                  <a:pt x="7608106" y="4978189"/>
                  <a:pt x="7560244" y="4978189"/>
                </a:cubicBezTo>
                <a:lnTo>
                  <a:pt x="7213613" y="4978189"/>
                </a:lnTo>
                <a:cubicBezTo>
                  <a:pt x="7165751" y="4978189"/>
                  <a:pt x="7126952" y="4934218"/>
                  <a:pt x="7126952" y="4879977"/>
                </a:cubicBezTo>
                <a:lnTo>
                  <a:pt x="7126952" y="2561040"/>
                </a:lnTo>
                <a:cubicBezTo>
                  <a:pt x="7126952" y="2506799"/>
                  <a:pt x="7165751" y="2462829"/>
                  <a:pt x="7213613" y="2462829"/>
                </a:cubicBezTo>
                <a:close/>
                <a:moveTo>
                  <a:pt x="6571140" y="2186488"/>
                </a:moveTo>
                <a:lnTo>
                  <a:pt x="6917772" y="2186488"/>
                </a:lnTo>
                <a:cubicBezTo>
                  <a:pt x="6965634" y="2186488"/>
                  <a:pt x="7004433" y="2230459"/>
                  <a:pt x="7004433" y="2284700"/>
                </a:cubicBezTo>
                <a:lnTo>
                  <a:pt x="7004433" y="4879977"/>
                </a:lnTo>
                <a:cubicBezTo>
                  <a:pt x="7004433" y="4934218"/>
                  <a:pt x="6965634" y="4978189"/>
                  <a:pt x="6917772" y="4978189"/>
                </a:cubicBezTo>
                <a:lnTo>
                  <a:pt x="6571140" y="4978189"/>
                </a:lnTo>
                <a:cubicBezTo>
                  <a:pt x="6523279" y="4978189"/>
                  <a:pt x="6484480" y="4934218"/>
                  <a:pt x="6484480" y="4879977"/>
                </a:cubicBezTo>
                <a:lnTo>
                  <a:pt x="6484480" y="2284700"/>
                </a:lnTo>
                <a:cubicBezTo>
                  <a:pt x="6484480" y="2230459"/>
                  <a:pt x="6523279" y="2186488"/>
                  <a:pt x="6571140" y="2186488"/>
                </a:cubicBezTo>
                <a:close/>
                <a:moveTo>
                  <a:pt x="5922693" y="1996505"/>
                </a:moveTo>
                <a:lnTo>
                  <a:pt x="6269324" y="1996505"/>
                </a:lnTo>
                <a:cubicBezTo>
                  <a:pt x="6317186" y="1996505"/>
                  <a:pt x="6355985" y="2040475"/>
                  <a:pt x="6355985" y="2094716"/>
                </a:cubicBezTo>
                <a:lnTo>
                  <a:pt x="6355985" y="4879977"/>
                </a:lnTo>
                <a:cubicBezTo>
                  <a:pt x="6355985" y="4934218"/>
                  <a:pt x="6317186" y="4978189"/>
                  <a:pt x="6269324" y="4978189"/>
                </a:cubicBezTo>
                <a:lnTo>
                  <a:pt x="5922693" y="4978189"/>
                </a:lnTo>
                <a:cubicBezTo>
                  <a:pt x="5874831" y="4978189"/>
                  <a:pt x="5836032" y="4934218"/>
                  <a:pt x="5836032" y="4879977"/>
                </a:cubicBezTo>
                <a:lnTo>
                  <a:pt x="5836032" y="2094716"/>
                </a:lnTo>
                <a:cubicBezTo>
                  <a:pt x="5836032" y="2040475"/>
                  <a:pt x="5874831" y="1996505"/>
                  <a:pt x="5922693" y="1996505"/>
                </a:cubicBezTo>
                <a:close/>
                <a:moveTo>
                  <a:pt x="5274245" y="1694257"/>
                </a:moveTo>
                <a:lnTo>
                  <a:pt x="5620876" y="1694257"/>
                </a:lnTo>
                <a:cubicBezTo>
                  <a:pt x="5668738" y="1694257"/>
                  <a:pt x="5707537" y="1738228"/>
                  <a:pt x="5707537" y="1792469"/>
                </a:cubicBezTo>
                <a:lnTo>
                  <a:pt x="5707537" y="4879977"/>
                </a:lnTo>
                <a:cubicBezTo>
                  <a:pt x="5707537" y="4934220"/>
                  <a:pt x="5668738" y="4978190"/>
                  <a:pt x="5620876" y="4978190"/>
                </a:cubicBezTo>
                <a:lnTo>
                  <a:pt x="5274245" y="4978190"/>
                </a:lnTo>
                <a:cubicBezTo>
                  <a:pt x="5226383" y="4978190"/>
                  <a:pt x="5187584" y="4934220"/>
                  <a:pt x="5187584" y="4879977"/>
                </a:cubicBezTo>
                <a:lnTo>
                  <a:pt x="5187584" y="1792469"/>
                </a:lnTo>
                <a:cubicBezTo>
                  <a:pt x="5187584" y="1738228"/>
                  <a:pt x="5226383" y="1694257"/>
                  <a:pt x="5274245" y="1694257"/>
                </a:cubicBezTo>
                <a:close/>
                <a:moveTo>
                  <a:pt x="4625797" y="1400646"/>
                </a:moveTo>
                <a:lnTo>
                  <a:pt x="4972428" y="1400646"/>
                </a:lnTo>
                <a:cubicBezTo>
                  <a:pt x="5020290" y="1400646"/>
                  <a:pt x="5059089" y="1444616"/>
                  <a:pt x="5059089" y="1498857"/>
                </a:cubicBezTo>
                <a:lnTo>
                  <a:pt x="5059089" y="4879978"/>
                </a:lnTo>
                <a:cubicBezTo>
                  <a:pt x="5059089" y="4934220"/>
                  <a:pt x="5020290" y="4978190"/>
                  <a:pt x="4972428" y="4978190"/>
                </a:cubicBezTo>
                <a:lnTo>
                  <a:pt x="4625797" y="4978190"/>
                </a:lnTo>
                <a:cubicBezTo>
                  <a:pt x="4577935" y="4978190"/>
                  <a:pt x="4539136" y="4934220"/>
                  <a:pt x="4539136" y="4879978"/>
                </a:cubicBezTo>
                <a:lnTo>
                  <a:pt x="4539136" y="1498857"/>
                </a:lnTo>
                <a:cubicBezTo>
                  <a:pt x="4539136" y="1444616"/>
                  <a:pt x="4577935" y="1400646"/>
                  <a:pt x="4625797" y="1400646"/>
                </a:cubicBezTo>
                <a:close/>
                <a:moveTo>
                  <a:pt x="3977349" y="1308892"/>
                </a:moveTo>
                <a:lnTo>
                  <a:pt x="4323980" y="1308892"/>
                </a:lnTo>
                <a:cubicBezTo>
                  <a:pt x="4371842" y="1308892"/>
                  <a:pt x="4410641" y="1352862"/>
                  <a:pt x="4410641" y="1407103"/>
                </a:cubicBezTo>
                <a:lnTo>
                  <a:pt x="4410641" y="4879978"/>
                </a:lnTo>
                <a:cubicBezTo>
                  <a:pt x="4410641" y="4934220"/>
                  <a:pt x="4371842" y="4978190"/>
                  <a:pt x="4323980" y="4978190"/>
                </a:cubicBezTo>
                <a:lnTo>
                  <a:pt x="3977349" y="4978190"/>
                </a:lnTo>
                <a:cubicBezTo>
                  <a:pt x="3929487" y="4978190"/>
                  <a:pt x="3890688" y="4934220"/>
                  <a:pt x="3890688" y="4879978"/>
                </a:cubicBezTo>
                <a:lnTo>
                  <a:pt x="3890688" y="1407103"/>
                </a:lnTo>
                <a:cubicBezTo>
                  <a:pt x="3890688" y="1352862"/>
                  <a:pt x="3929487" y="1308892"/>
                  <a:pt x="3977349" y="1308892"/>
                </a:cubicBezTo>
                <a:close/>
                <a:moveTo>
                  <a:pt x="3328901" y="994771"/>
                </a:moveTo>
                <a:lnTo>
                  <a:pt x="3675532" y="994771"/>
                </a:lnTo>
                <a:cubicBezTo>
                  <a:pt x="3723394" y="994771"/>
                  <a:pt x="3762193" y="1038741"/>
                  <a:pt x="3762193" y="1092983"/>
                </a:cubicBezTo>
                <a:lnTo>
                  <a:pt x="3762193" y="4879978"/>
                </a:lnTo>
                <a:cubicBezTo>
                  <a:pt x="3762193" y="4934220"/>
                  <a:pt x="3723394" y="4978190"/>
                  <a:pt x="3675532" y="4978190"/>
                </a:cubicBezTo>
                <a:lnTo>
                  <a:pt x="3328901" y="4978190"/>
                </a:lnTo>
                <a:cubicBezTo>
                  <a:pt x="3281039" y="4978190"/>
                  <a:pt x="3242240" y="4934220"/>
                  <a:pt x="3242240" y="4879978"/>
                </a:cubicBezTo>
                <a:lnTo>
                  <a:pt x="3242240" y="1092983"/>
                </a:lnTo>
                <a:cubicBezTo>
                  <a:pt x="3242240" y="1038741"/>
                  <a:pt x="3281039" y="994771"/>
                  <a:pt x="3328901" y="994771"/>
                </a:cubicBezTo>
                <a:close/>
                <a:moveTo>
                  <a:pt x="2680453" y="761609"/>
                </a:moveTo>
                <a:lnTo>
                  <a:pt x="3027084" y="761609"/>
                </a:lnTo>
                <a:cubicBezTo>
                  <a:pt x="3074946" y="761609"/>
                  <a:pt x="3113745" y="805579"/>
                  <a:pt x="3113745" y="859820"/>
                </a:cubicBezTo>
                <a:lnTo>
                  <a:pt x="3113745" y="4879978"/>
                </a:lnTo>
                <a:cubicBezTo>
                  <a:pt x="3113745" y="4934220"/>
                  <a:pt x="3074946" y="4978190"/>
                  <a:pt x="3027084" y="4978190"/>
                </a:cubicBezTo>
                <a:lnTo>
                  <a:pt x="2680453" y="4978190"/>
                </a:lnTo>
                <a:cubicBezTo>
                  <a:pt x="2632591" y="4978190"/>
                  <a:pt x="2593792" y="4934220"/>
                  <a:pt x="2593792" y="4879978"/>
                </a:cubicBezTo>
                <a:lnTo>
                  <a:pt x="2593792" y="859820"/>
                </a:lnTo>
                <a:cubicBezTo>
                  <a:pt x="2593792" y="805579"/>
                  <a:pt x="2632591" y="761609"/>
                  <a:pt x="2680453" y="761609"/>
                </a:cubicBezTo>
                <a:close/>
                <a:moveTo>
                  <a:pt x="2032005" y="554354"/>
                </a:moveTo>
                <a:lnTo>
                  <a:pt x="2378636" y="554354"/>
                </a:lnTo>
                <a:cubicBezTo>
                  <a:pt x="2426498" y="554354"/>
                  <a:pt x="2465297" y="598324"/>
                  <a:pt x="2465297" y="652565"/>
                </a:cubicBezTo>
                <a:lnTo>
                  <a:pt x="2465297" y="4879978"/>
                </a:lnTo>
                <a:cubicBezTo>
                  <a:pt x="2465297" y="4934220"/>
                  <a:pt x="2426498" y="4978190"/>
                  <a:pt x="2378636" y="4978190"/>
                </a:cubicBezTo>
                <a:lnTo>
                  <a:pt x="2032005" y="4978190"/>
                </a:lnTo>
                <a:cubicBezTo>
                  <a:pt x="1984143" y="4978190"/>
                  <a:pt x="1945344" y="4934220"/>
                  <a:pt x="1945344" y="4879978"/>
                </a:cubicBezTo>
                <a:lnTo>
                  <a:pt x="1945344" y="652565"/>
                </a:lnTo>
                <a:cubicBezTo>
                  <a:pt x="1945344" y="598324"/>
                  <a:pt x="1984143" y="554354"/>
                  <a:pt x="2032005" y="554354"/>
                </a:cubicBezTo>
                <a:close/>
                <a:moveTo>
                  <a:pt x="1383557" y="398912"/>
                </a:moveTo>
                <a:lnTo>
                  <a:pt x="1730188" y="398912"/>
                </a:lnTo>
                <a:cubicBezTo>
                  <a:pt x="1778050" y="398912"/>
                  <a:pt x="1816849" y="442883"/>
                  <a:pt x="1816849" y="497124"/>
                </a:cubicBezTo>
                <a:lnTo>
                  <a:pt x="1816849" y="4879978"/>
                </a:lnTo>
                <a:cubicBezTo>
                  <a:pt x="1816849" y="4934220"/>
                  <a:pt x="1778050" y="4978190"/>
                  <a:pt x="1730188" y="4978190"/>
                </a:cubicBezTo>
                <a:lnTo>
                  <a:pt x="1383557" y="4978190"/>
                </a:lnTo>
                <a:cubicBezTo>
                  <a:pt x="1335695" y="4978190"/>
                  <a:pt x="1296896" y="4934220"/>
                  <a:pt x="1296896" y="4879978"/>
                </a:cubicBezTo>
                <a:lnTo>
                  <a:pt x="1296896" y="497124"/>
                </a:lnTo>
                <a:cubicBezTo>
                  <a:pt x="1296896" y="442883"/>
                  <a:pt x="1335695" y="398912"/>
                  <a:pt x="1383557" y="398912"/>
                </a:cubicBezTo>
                <a:close/>
                <a:moveTo>
                  <a:pt x="735109" y="234835"/>
                </a:moveTo>
                <a:lnTo>
                  <a:pt x="1081740" y="234835"/>
                </a:lnTo>
                <a:cubicBezTo>
                  <a:pt x="1129602" y="234835"/>
                  <a:pt x="1168401" y="278805"/>
                  <a:pt x="1168401" y="333047"/>
                </a:cubicBezTo>
                <a:lnTo>
                  <a:pt x="1168401" y="4879978"/>
                </a:lnTo>
                <a:cubicBezTo>
                  <a:pt x="1168401" y="4934220"/>
                  <a:pt x="1129602" y="4978190"/>
                  <a:pt x="1081740" y="4978190"/>
                </a:cubicBezTo>
                <a:lnTo>
                  <a:pt x="735109" y="4978190"/>
                </a:lnTo>
                <a:cubicBezTo>
                  <a:pt x="687247" y="4978190"/>
                  <a:pt x="648448" y="4934220"/>
                  <a:pt x="648448" y="4879978"/>
                </a:cubicBezTo>
                <a:lnTo>
                  <a:pt x="648448" y="333047"/>
                </a:lnTo>
                <a:cubicBezTo>
                  <a:pt x="648448" y="278805"/>
                  <a:pt x="687247" y="234835"/>
                  <a:pt x="735109" y="234835"/>
                </a:cubicBezTo>
                <a:close/>
                <a:moveTo>
                  <a:pt x="86661" y="0"/>
                </a:moveTo>
                <a:lnTo>
                  <a:pt x="433292" y="0"/>
                </a:lnTo>
                <a:cubicBezTo>
                  <a:pt x="481154" y="0"/>
                  <a:pt x="519953" y="43971"/>
                  <a:pt x="519953" y="98212"/>
                </a:cubicBezTo>
                <a:lnTo>
                  <a:pt x="519953" y="4879978"/>
                </a:lnTo>
                <a:cubicBezTo>
                  <a:pt x="519953" y="4934220"/>
                  <a:pt x="481154" y="4978190"/>
                  <a:pt x="433292" y="4978190"/>
                </a:cubicBezTo>
                <a:lnTo>
                  <a:pt x="86661" y="4978190"/>
                </a:lnTo>
                <a:cubicBezTo>
                  <a:pt x="38799" y="4978190"/>
                  <a:pt x="0" y="4934220"/>
                  <a:pt x="0" y="4879978"/>
                </a:cubicBezTo>
                <a:lnTo>
                  <a:pt x="0" y="98212"/>
                </a:lnTo>
                <a:cubicBezTo>
                  <a:pt x="0" y="43971"/>
                  <a:pt x="38799" y="0"/>
                  <a:pt x="86661" y="0"/>
                </a:cubicBezTo>
                <a:close/>
              </a:path>
            </a:pathLst>
          </a:custGeom>
        </p:spPr>
      </p:pic>
      <p:sp>
        <p:nvSpPr>
          <p:cNvPr id="37" name="Заголовок 36"/>
          <p:cNvSpPr>
            <a:spLocks noGrp="1"/>
          </p:cNvSpPr>
          <p:nvPr>
            <p:ph type="ctrTitle"/>
          </p:nvPr>
        </p:nvSpPr>
        <p:spPr>
          <a:xfrm>
            <a:off x="3883660" y="-990600"/>
            <a:ext cx="6682740" cy="19812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Моя база данных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одзаголовок 37"/>
          <p:cNvSpPr>
            <a:spLocks noGrp="1"/>
          </p:cNvSpPr>
          <p:nvPr>
            <p:ph type="subTitle" idx="1"/>
          </p:nvPr>
        </p:nvSpPr>
        <p:spPr>
          <a:xfrm>
            <a:off x="4606290" y="1293018"/>
            <a:ext cx="7420610" cy="264398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Моя база данных имеет простой вид базы данных цирка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полноценных базах данных цирков куда больше информации и данных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2" y="499532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12" y="1778000"/>
            <a:ext cx="8534400" cy="361526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мы создали упрощенную версию базы данных 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Сделали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Реализовали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мой репозиторий в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HTTP://SCHEMA.OFFICEATWORK365.COM/2015/DESIGNSETTINGS_SIZE" val="1"/>
  <p:tag name="HTTP://SCHEMA.OFFICEATWORK365.COM/2015/DESIGNSETTINGS_0" val="b2ZmaWNlYXR3b3JrRG9jdW1lbnRQYXJ0OlUyRnNkR1ZrWDE4YlR0QzNkYU5sY0QvK2RQeldPWlpiTTduTW1hdUtwVWs9"/>
</p:tagLst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1472</Words>
  <Application>WPS Presentation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Symbol</vt:lpstr>
      <vt:lpstr>Times New Roman</vt:lpstr>
      <vt:lpstr>Century Gothic</vt:lpstr>
      <vt:lpstr>Microsoft YaHei</vt:lpstr>
      <vt:lpstr>Arial Unicode MS</vt:lpstr>
      <vt:lpstr>Calibri</vt:lpstr>
      <vt:lpstr>Сектор</vt:lpstr>
      <vt:lpstr>PowerPoint 演示文稿</vt:lpstr>
      <vt:lpstr>Актуальность темы</vt:lpstr>
      <vt:lpstr>Цель и задачи </vt:lpstr>
      <vt:lpstr>Выбор СУБД </vt:lpstr>
      <vt:lpstr>Mysql, удобства</vt:lpstr>
      <vt:lpstr>ER диаграмма</vt:lpstr>
      <vt:lpstr>Моя база данных</vt:lpstr>
      <vt:lpstr>Итоги работы</vt:lpstr>
      <vt:lpstr>Ссылка на мой репозиторий в Git hub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Aндрей Кудряшов</dc:creator>
  <cp:lastModifiedBy>Андрей</cp:lastModifiedBy>
  <cp:revision>2</cp:revision>
  <dcterms:created xsi:type="dcterms:W3CDTF">2025-06-25T07:55:00Z</dcterms:created>
  <dcterms:modified xsi:type="dcterms:W3CDTF">2025-06-25T11:02:25Z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94C77EC54BF04B96A3C5FE38978245F6_13</vt:lpwstr>
  </property>
  <property fmtid="{D5CDD505-2E9C-101B-9397-08002B2CF9AE}" pid="3" name="KSOProductBuildVer">
    <vt:lpwstr>1049-12.2.0.21546</vt:lpwstr>
  </property>
</Properties>
</file>