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65" r:id="rId2"/>
    <p:sldId id="368" r:id="rId3"/>
    <p:sldId id="336" r:id="rId4"/>
    <p:sldId id="372" r:id="rId5"/>
    <p:sldId id="369" r:id="rId6"/>
    <p:sldId id="371" r:id="rId7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A107856-5554-42FB-B03E-39F5DBC370BA}" styleName="Estilo medio 4 - Énfasis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C4B1156A-380E-4F78-BDF5-A606A8083BF9}" styleName="Estilo medio 4 - Énfasis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Estilo medio 4 - Énfasis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Estilo medio 4 - Énfasis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8FD4443E-F989-4FC4-A0C8-D5A2AF1F390B}" styleName="Estilo oscuro 1 - Énfasis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Estilo oscuro 1 - Énfasis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Estilo oscuro 1 - Énfasis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Estilo oscuro 1 - Énfasis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Estilo oscuro 1 - Énfasis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Estilo oscuro 1 - Énfasis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B9631B5-78F2-41C9-869B-9F39066F8104}" styleName="Estilo medio 3 - Énfasis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Estilo medio 3 - Énfasis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Estilo medio 3 - Énfasis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505E3EF-67EA-436B-97B2-0124C06EBD24}" styleName="Estilo medio 4 - Énfasis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91EBBBCC-DAD2-459C-BE2E-F6DE35CF9A28}" styleName="Estilo oscuro 2 - Énfasis 3/Énfasis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53" autoAdjust="0"/>
    <p:restoredTop sz="94646"/>
  </p:normalViewPr>
  <p:slideViewPr>
    <p:cSldViewPr>
      <p:cViewPr varScale="1">
        <p:scale>
          <a:sx n="108" d="100"/>
          <a:sy n="108" d="100"/>
        </p:scale>
        <p:origin x="1560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19T00:36:37.910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2468 1,'-22'545,"17"-232,-1-260,-2-2,-2 1,-2-2,-28 74,15-50,12-40,-2 0,-1-1,-2-1,-1-1,-1 0,-2-2,-28 31,38-49,0-1,-1 0,1-1,-2 0,0-1,-19 9,14-8,0 1,-32 24,32-21,0 0,0-2,-1 0,-1-1,1-1,-2-1,1-1,-1-1,0-1,0-1,-1-1,1 0,-46-3,-76-24,17 23,87 3,0-2,-1-2,1-2,-75-16,77 9,-99-24,85 27,30 5,-1-1,1 0,-28-10,19 4,-50-9,53 14,-1-2,-45-17,51 15,5 2,1 0,-1-1,1-1,0 0,1-1,0-1,1-1,0 0,-16-17,30 27,-24-26,1-1,-29-48,5 4,37 60,1 0,0-1,1-1,1 0,1 0,0 0,0-1,2 0,0 0,-5-29,9 28,-1 1,-1-1,-1 0,0 1,-12-28,12 32,0-1,0 0,2 0,-1 0,2 0,-1 0,2 0,0 0,0 0,2-1,3-19,-4 27,1 0,-1 0,1 1,0-1,0 1,1-1,-1 1,1 0,0 0,1 0,-1 0,1 1,0 0,0-1,1 1,-1 1,1-1,0 1,0-1,0 1,0 1,0-1,1 1,-1 0,1 0,0 0,10 0,61-9,-33 5,56-2,-78 8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19T00:36:43.499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641 412,'-4'1,"0"-1,0 1,0 1,0-1,1 0,-1 1,0 0,1 0,-1 0,1 0,0 1,0-1,0 1,-5 5,-39 48,44-52,-57 86,-16 21,39-60,31-40,-1-1,0 0,-1-1,1 0,-2 0,1 0,-1-1,-15 10,-10 5,-41 36,30-22,31-25,8-6,-2 0,1-1,0 1,-1-1,-14 6,21-10,0-1,0 1,-1-1,1 0,0 1,-1-1,1 0,0 0,0 0,-1 0,1 0,0 0,-1-1,1 1,0 0,0-1,-1 1,1-1,-1 0,0 0,1 0,-1-1,1 1,0-1,0 0,-1 1,1-1,0 0,0 1,1-1,-1 0,0 0,1 0,-1 0,1 0,-1-3,-1-12,0 0,1 0,1 0,0 0,2-1,0 1,0 0,2 0,9-27,-3 17,0 2,2-1,1 1,1 1,21-27,7-8,-18 25,0 1,57-57,47-37,-114 111,-9 9,1 0,0 0,0 1,11-10,-16 15,0 1,0-1,-1 1,1-1,0 1,0-1,0 1,0 0,0-1,0 1,0 0,0 0,0 0,0-1,0 1,0 0,0 0,0 0,0 1,-1-1,1 0,0 0,0 1,0-1,0 0,0 1,0-1,0 1,0-1,0 1,-1-1,1 1,0 0,0-1,-1 1,1 0,-1-1,1 1,0 0,-1 0,1 0,-1 0,0 0,1 0,-1 0,0-1,0 1,1 2,6 20,0 0,-2 1,0 0,-2 0,-1 0,0 0,-2 0,-5 39,4-53,-2 0,1 0,-1 0,-1-1,0 1,0-1,-1 0,-10 15,1-3,-2-1,-24 24,39-43,0 0,0 0,0 0,0 0,0 0,0 0,0 0,0-1,-1 1,1 0,0-1,0 1,-1-1,1 1,-2-1,2 0,1 0,-1 0,1 0,-1 0,1 0,-1-1,1 1,0 0,-1 0,1-1,0 1,-1 0,1-1,0 1,-1 0,1-1,0 1,-1 0,1-1,0 1,0-1,0 1,0-1,-1 1,1 0,0-1,0 1,0-1,0 0,-1-4,1 0,0-1,0 1,1 0,-1 0,3-8,-1 3,0 0,1 0,1 0,0 0,0 1,1-1,0 1,0 0,1 1,0-1,12-11,-18 20,0 0,0 0,0 0,0 0,0 0,1 0,-1 0,0-1,0 1,0 0,0 0,1 0,-1 0,0 0,0 0,0 0,1 0,-1 0,0 0,0 0,0 0,0 0,1 0,-1 0,0 1,0-1,0 0,1 0,-1 0,0 0,0 0,0 0,0 0,0 0,1 1,-1-1,0 0,0 0,0 0,0 0,0 0,0 1,0-1,1 0,2 14,-1 15,-2-28,0 17,0 1,-1-1,-1 1,-1-1,-1 0,0 1,-1-2,-1 1,-1-1,0 0,-16 25,11-20,-17 46,22-49,0-1,-2 0,0-1,-11 17,19-33,1-1,0 1,0-1,0 0,0 1,-1-1,1 1,0-1,0 0,-1 1,1-1,0 0,-1 1,1-1,0 0,-1 0,1 1,-1-1,1 0,0 0,-1 0,1 1,-1-1,1 0,0 0,-1 0,1 0,-1 0,0 0,0-12,7-23,-5 34,35-109,-17 60,-9 20,-6 15,2-1,-1 1,2 0,16-26,-9 19,15-35,5-8,-25 49,14-22,-22 36,1 0,-1 0,0 0,1 0,-1 1,1-1,0 1,-1-1,1 1,0 0,0 0,0 0,0 0,3-2,-4 4,0-1,0 0,0 0,0 1,-1-1,1 1,0-1,0 0,0 1,-1 0,1-1,0 1,-1-1,1 1,0 0,-1 0,1-1,-1 1,1 0,-1 0,0-1,1 1,-1 0,0 0,1 0,-1 0,0 0,0 0,0 0,0-1,0 1,0 2,2 36,-2-35,-1 19,-1 0,-2 0,0 0,-12 36,-12 6,9-27,5-7,1-1,0 1,-7 32,10-39,6-26,1-15,4 4,0 1,1-1,1 1,0-1,0 1,1 0,1 1,0-1,1 1,10-17,19-45,-32 65,16-37,-18 42,1 0,-1 1,1-1,-1 1,1 0,0-1,0 1,0 0,0 0,1 0,-1 1,0-1,5-2,-6 4,-1 0,1 0,-1 0,1 0,-1 0,1 0,-1 0,1 1,-1-1,1 0,-1 0,1 0,-1 1,1-1,-1 0,0 1,1-1,-1 0,1 1,-1-1,0 0,0 1,1-1,-1 1,0-1,0 1,1-1,-1 0,0 1,0-1,0 1,0-1,0 1,1-1,-1 1,0-1,0 1,0-1,-1 2,3 24,-2-24,1 19,-3 81,2-92,-2 0,1 0,-1 0,-1 0,0 0,0 0,-7 13,10-22,0-1,0 0,0 0,0 1,0-1,-1 0,1 0,0 1,0-1,0 0,0 0,0 1,0-1,0 0,-1 0,1 0,0 1,0-1,0 0,0 0,-1 0,1 0,0 1,0-1,0 0,-1 0,1 0,0 0,0 0,-1 0,1 0,0 0,0 0,-1 0,1 0,0 1,0-2,-1 1,1 0,0 0,0 0,-1 0,1 0,0 0,0 0,-1 0,1 0,0 0,0 0,-1-1,1 1,0 0,-6-19,1-23,5 9,2-131,0 153,0 1,0 0,1 0,0 0,1 0,0 1,0 0,10-14,-13 26,0 0,0 0,0 1,-1-1,1 0,-1 1,0-1,0 5,0-1,1 0,-1-1,0 1,0-1,-1 1,0 0,0-1,0 0,-1 1,0-1,-5 11,3-19,2-9,-1-12,8-3,1-1,1 1,1 1,1-1,20-38,64-131,-87 185,-2 9,0 20,-5 34,-2-37,0 0,-2 0,0 0,-1 0,-1-1,-10 19,-5 11,20-39,0-1,-1 1,0-1,-1 0,1 1,-1-1,0-1,0 1,-1-1,1 1,-8 4,11-9,1 0,-1 0,1-1,-1 1,1 0,-1-1,1 1,0 0,-1-1,1 1,-1-1,1 1,0 0,-1-1,1 1,0-1,0 1,-1-1,1 1,0-1,0 0,0 1,-1-1,1 1,0-1,0 1,0-1,0 0,-5-27,4 20,-5-27,-1-44,3 28,4 50,1-1,-2 1,1 0,0-1,0 1,0 0,-1 0,1-1,0 1,-1 0,0 0,1 0,-1-1,1 1,-1 0,0 0,-1-1,1 2,1 0,-1 1,0-1,1 0,-1 1,1-1,-1 1,1-1,-1 1,1-1,-1 1,1-1,-1 1,1-1,0 1,-1 0,1-1,0 1,-1-1,1 1,0 0,0 0,0-1,0 1,0 0,0-1,0 1,0 0,0-1,0 1,0 0,0 0,-2 226,1-252,0 11,0 0,2 0,2-22,-3 34,0 0,0 0,0 0,1 0,-1 0,1 0,0 0,-1 1,1-1,0 0,0 0,0 1,0-1,0 1,1-1,-1 1,0-1,1 1,-1 0,1 0,-1 0,1 0,0 0,-1 0,1 0,0 0,0 0,0 1,0-1,0 1,-1 0,3-1,-2 1,0 0,-1 0,1 0,-1 1,1-1,0 0,-1 1,1-1,-1 1,1-1,-1 1,0 0,1 0,-1-1,0 1,1 0,-1 0,0 0,0 1,0-1,0 0,2 2,-2 0,1 1,0-1,-1 0,0 1,0-1,0 1,0-1,-1 1,1 6,0-3,-1 0,-1 0,1 0,-1-1,0 1,-1 0,0 0,0-1,0 1,-5 8,3-8,-21 26,24-33,1 0,0 0,0 1,-1-1,1 0,0 0,-1 1,1-1,0 0,-1 0,1 0,0 0,-1 0,1 0,0 0,-1 0,1 0,0 0,-1 0,1 0,-1 0,1 0,0 0,-1 0,1 0,0 0,-1 0,1 0,0 0,-1-1,1 1,-1 0,-6-22,4-30,4-83,1 43,-2 83,1 1,0-1,0 1,5-14,-6 20,1 0,-1 0,1 0,0 0,-1 0,1 1,0-1,0 0,0 1,0-1,0 0,1 1,-1-1,0 1,1 0,-1-1,1 1,-1 0,1 0,0 0,0 0,-1 0,1 0,0 1,0-1,2 0,-3 1,0 1,0-1,0 1,0-1,0 1,0-1,0 1,-1-1,1 1,0 0,0-1,-1 1,1 0,0 0,-1 0,1 0,-1 0,1-1,-1 1,1 0,-1 0,1 0,-1 0,0 0,0 0,0 0,1 1,-1-1,0 1,2 37,-2-34,0 19,-2 119,0-127,0-1,-1 0,0 1,-1-1,-1 0,-1-1,-6 15,11-28,1 0,-1 0,1 0,-1 0,1 0,-1 0,1-1,-1 1,0 0,0 0,1 0,-1-1,0 1,0 0,0-1,0 1,-2 0,3-1,-1 0,1 0,-1 0,1 0,-1-1,1 1,0 0,-1 0,1-1,-1 1,1 0,-1-1,1 1,0 0,-1-1,1 1,0 0,-1-1,1 1,0-1,0 1,0-1,-1 1,1-1,0 1,0-1,-10-48,8 34,-12-72,13 78,0-1,1 1,0-1,1 0,0 1,4-19,-5 28,0 0,0-1,0 1,0-1,0 1,1 0,-1-1,0 1,0 0,0-1,0 1,0 0,0-1,0 1,1 0,-1 0,0-1,0 1,0 0,1 0,-1-1,0 1,0 0,1 0,-1-1,0 1,1 0,-1 0,0 0,1 0,-1-1,0 1,1 0,-1 0,1 0,4 12,0 21,-4 160,-1-139,0-292,0 238,0 0,0 0,0 0,0 0,0 0,0 0,0 0,0 0,0 0,0 1,0-1,0 0,1 0,-1 0,0 0,0 0,0 0,0 0,0 0,0 0,0 0,0 0,0 0,0 0,0 0,0 0,0 0,0 0,0 0,0 0,0 0,1 0,-1 0,0-1,0 1,0 0,0 0,0 0,0 0,0 0,0 0,0 0,0 0,0 0,0 0,0 0,0 0,0 0,0 0,0 0,5 10,4 14,-8-15,0-1,0 1,-1 0,-1-1,1 1,-1-1,-1 1,0-1,0 1,0-1,-1 0,0 0,-1 0,0 0,0 0,-8 10,11-17,0 0,1 0,-1-1,0 1,1 0,-1-1,0 1,0 0,1-1,-1 1,0-1,0 1,0-1,0 1,0-1,0 0,0 1,0-1,0 0,0 0,0 0,0 0,0 0,0 0,0 0,0 0,0 0,0 0,0-1,-1 1,0-2,-1 1,1-1,0 0,0 0,0 0,0 0,0 0,0 0,1 0,-1-1,-1-2,-3-8,-1 1,2-2,-6-19,7 19,-16-72,19 78,0 0,0 0,1 0,0-1,1 1,-1 0,1 0,3-11,-4 19,0 0,0 0,0 0,0-1,0 1,0 0,0 0,0 0,0 0,0-1,0 1,0 0,0 0,0 0,0-1,0 1,0 0,0 0,0 0,0 0,1-1,-1 1,0 0,0 0,0 0,0 0,0 0,0-1,0 1,1 0,-1 0,0 0,0 0,0 0,0 0,0 0,1 0,-1-1,0 1,0 0,0 0,1 0,-1 0,0 0,0 0,0 0,0 0,1 0,-1 0,0 0,0 0,0 0,0 0,1 0,-1 1,0-1,0 0,0 0,0 0,1 0,4 16,1 22,7 96,-12-132,-1-1,0 1,1-1,-1 1,0-1,0 1,0-1,0 1,-1-1,1 0,0 1,-1-1,1 1,-1-1,1 1,-1-1,0 0,1 1,-1-1,0 0,0 0,0 0,0 0,0 0,0 0,0 0,0 0,0 0,-1 0,1 0,0-1,-1 1,1 0,0-1,-1 1,1-1,-1 0,1 1,-1-1,1 0,-1 0,1 0,-1 0,1 0,-1 0,1-1,-1 1,1 0,-3-2,-3 1,0-1,0 0,0-1,1 0,-1 0,1 0,0 0,0-1,-8-6,9 5,1 0,-1 0,1 0,0-1,-6-11,10 16,-1 0,1 1,-1-1,0 0,1 0,0 0,-1 0,1 0,0 0,-1 0,1-1,0 1,0 0,0 0,0 0,0 0,0 0,0 0,0 0,1 0,-1 0,0 0,1 0,-1 0,0 0,1 0,-1 0,1 0,0 0,-1 0,1 0,0 1,0-1,-1 0,1 0,0 1,0-1,0 0,0 1,0-1,0 1,0 0,2-1,-1 0,1 1,-1 0,0 0,1 0,-1 1,1-1,-1 1,0-1,1 1,-1 0,0 0,1 0,-1 0,0 0,0 0,0 1,0-1,0 1,0-1,-1 1,1 0,0 0,-1 0,1 0,1 3,4 6,1 0,-1 1,6 13,-2 8,0 1,-2-1,-2 2,5 45,-11-70,2 6,-1 0,0-1,-1 1,-1 0,-1 0,0 0,-4 17,5-33,0 0,0 0,0 0,0 1,0-1,0 0,0 0,0 0,0 1,0-1,0 0,0 0,0 1,0-1,0 0,0 0,0 0,0 1,0-1,0 0,0 0,0 0,-1 1,1-1,0 0,0 0,0 0,0 1,-1-1,1 0,0 0,0 0,0 0,0 0,-1 0,1 1,0-1,0 0,-1 0,1 0,0 0,0 0,0 0,-1 0,1 0,0 0,0 0,-1 0,1 0,0 0,0 0,0 0,-1 0,1 0,0-1,0 1,-1 0,-5-17,1-26,4 4,6-54,-3 79,0 0,1 1,0-1,1 1,1 0,0 0,10-18,-15 30,0 1,1-1,-1 0,0 0,1 1,-1-1,1 0,-1 0,1 1,-1-1,1 1,0-1,-1 1,1-1,0 1,-1-1,1 1,0-1,0 1,-1 0,1-1,0 1,0 0,0 0,-1 0,2-1,-1 2,0-1,0 1,0-1,0 1,-1 0,1-1,0 1,0 0,-1 0,1-1,0 1,-1 0,1 0,-1 0,1 0,-1 0,1 1,11 44,-9 9,-6 69,1-69,5 65,-3-119,0 0,0 0,0 0,0 0,0 0,0 0,0 0,0 0,0 0,1 0,-1 0,0 0,1 0,-1 0,1 0,-1 0,1 0,0 0,-1-1,1 1,0 0,0 0,0-1,0-1,0 1,-1-1,1 0,0 1,0-1,-1 0,1 0,-1 1,1-1,-1 0,1 0,-1 0,1 0,-1 0,0 0,1 0,-1 0,0 0,0 0,0-1,9-35,-3 0,3-43,1 16,0-21,12-63,-23 143,1-1,1 1,-1-1,1 1,0-1,0 1,1-1,-1 1,5-9,-4 17,-1 0,0 0,0 0,0 1,0-1,-1 0,1 0,-1 1,0 4,1 8,-1 0,-1 0,0 0,-1 0,-1 0,0-1,-1 1,-1-1,-1 0,0 0,-14 24,20-38,-1 0,1 0,0-1,-1 1,1 0,-1 0,1-1,-1 1,1-1,-1 1,1 0,-1-1,1 1,-1-1,0 1,1-1,-1 0,0 1,0-1,1 0,-1 1,0-1,0 0,1 0,-1 0,0 0,0 0,0 0,1 0,-1 0,0 0,0 0,-1 0,0-2,1 1,-1 0,1-1,-1 1,1-1,0 0,0 1,0-1,0 0,0 0,0 0,-1-3,-2-7,1-1,0 1,-2-20,2-309,5 176,5 125,-7 39,1 1,-1-1,0 1,0-1,0 0,1 1,-1-1,0 1,1-1,-1 1,1-1,-1 1,1-1,-1 1,0 0,1-1,0 1,-1 0,1-1,-1 1,1 0,0-1,0 1,0 1,0-1,0 0,0 1,0-1,-1 1,1-1,0 1,0-1,-1 1,1-1,0 1,0 0,-1-1,1 1,-1 0,1 0,-1-1,1 1,0 2,7 10,-1 0,0 1,-1 0,-1 0,0 1,0 0,-2 0,0 0,-1 0,0 0,-1 0,-1 20,0 51,-3 62,3-141,-1 1,0-1,-1 0,1 0,-6 12,7-20,0 1,0 0,0 0,0 0,0 0,0 0,0 0,0 0,0 0,0 0,0 0,0 0,0 0,0-1,0 1,0 0,-1 0,1 0,0 0,0 0,0 0,0 0,0 0,0 0,0 0,0 0,0 0,0 0,0 0,0 0,-1 0,1 0,0 0,0 0,0 0,0 0,0 0,0 0,0 0,0 0,0 0,0 0,0 0,0 0,-1 0,1 0,0 0,0 0,0 0,0 0,0 0,0 0,0 0,0 0,0 1,0-1,0 0,0 0,0 0,0 0,0 0,0 0,0 0,0 0,0 0,0 0,-3-11,0-15,2 0,3-138,-2 163,0 0,0 0,0 0,0-1,0 1,1 0,-1 0,0 0,1 0,-1 0,0-1,1 1,-1 0,1 0,0 0,-1 0,1 0,0 1,1-3,-1 4,-1-1,1 1,0-1,-1 0,1 1,0-1,-1 1,1-1,-1 1,1-1,-1 1,1 0,-1-1,0 1,1 0,-1-1,0 1,1 0,-1-1,0 1,0 0,0 0,0-1,0 1,0 0,0 0,0-1,0 1,0 0,0 1,5 51,5 34,1-35,7 78,-17-112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19T00:36:45.871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130 471,'16'-45,"-10"14,2-8,-2 0,2-63,-7 66,0 25,0 0,-1 0,-1-1,1 1,-4-14,-9 61,-8 133,17-138,1-1,3 46,-2 19,1-82,-2-1,0 1,0-1,-7 15,5-15,1 1,0 0,-3 20,-16 115,12-100,4-29,5-16,1-5,-9-114,-1-28,11 132,0-45,-12-95,6 114,2 0,2 0,5-72,-2 104,0-1,0 0,1 0,0 1,0-1,0 0,4-6,-5 13,-1 0,0-1,0 1,0 0,0 0,0 0,0-1,0 1,1 0,-1 0,0 0,0-1,0 1,0 0,1 0,-1 0,0 0,0 0,1-1,-1 1,0 0,0 0,1 0,-1 0,0 0,0 0,1 0,-1 0,0 0,0 0,1 0,-1 0,0 0,0 0,1 0,-1 0,0 0,7 10,0 16,0 68,3 14,0 2,1 7,-7-85,-2 0,-2 55,-2-60,2 1,1-1,1 0,7 33,-9-59,0-1,0 1,0 0,0-1,0 1,0-1,0 1,0 0,0-1,0 1,1-1,-1 1,0 0,0-1,1 1,-1-1,0 1,0-1,1 1,-1-1,1 1,-1-1,0 1,1-1,-1 0,1 1,-1-1,1 0,0 1,3-20,-2-35,-2 29,0-1,2 1,8-42,-5 36,-1-1,1-51,2-27,-2 14,-5 74,1-1,0 1,9-37,-1 40,-8 19,-1 0,0 0,0 0,1-1,-1 1,0 0,1 0,-1 0,0 0,1 0,-1 0,0 0,0 0,1 0,-1 0,0 0,1 0,-1 0,0 0,1 0,-1 1,0-1,0 0,1 0,-1 0,0 0,1 0,-1 1,0-1,0 0,0 0,1 1,-1-1,0 0,2 3,0-1,-1 1,0-1,1 1,-1 0,0 0,0-1,-1 1,1 0,0 4,4 65,-6 102,-2-58,3 7,-16-175,5-8,5 37,2-1,-2-44,-6-68,3 60,0 5,4 37,-1-52,6 13,0 44,0 22,0 10,0 296,-3-281,3-17,0-1,0 0,0 0,-1 0,1 0,0 0,0 0,0 0,-1 0,1 0,0 0,0 0,0 1,-1-1,1 0,0-1,0 1,-1 0,1 0,0 0,0 0,0 0,-1 0,1 0,0 0,0 0,0 0,-1 0,1 0,0-1,0 1,0 0,0 0,-1 0,1 0,0-1,0 1,0 0,0 0,0-1,-22-34,5 8,16 27,1 0,0 0,0-1,-1 1,1 0,0 0,-1 0,1 0,0 0,-1 0,1 0,0 0,0 0,-1 0,1 0,0 0,-1 1,1-1,0 0,-1 0,1 0,0 0,0 0,-1 1,1-1,0 0,0 0,0 0,-1 1,1-1,0 0,0 0,0 1,-1-1,1 0,0 0,0 1,0-1,0 0,0 1,0-1,0 1,-4 13,4-13,-2 14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19T00:37:04.937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506 553,'-2'4,"1"0,0 0,-1 0,1 0,-1 0,-1 0,1 0,0-1,-1 1,1-1,-1 0,0 1,-6 3,-7 10,13-13,-1-1,1 1,-1-1,0 0,0-1,0 1,-1-1,1 0,-1 0,1 0,-1 0,1-1,-1 0,0 0,0 0,0-1,0 1,1-1,-1 0,0-1,0 1,0-1,0 0,0 0,1 0,-1-1,1 0,-1 0,1 0,-1 0,1-1,0 1,0-1,0 0,1-1,-1 1,1-1,-1 1,1-1,1 0,-4-5,-12-42,17 48,1 0,-1 1,1-1,0 0,-1 0,1 1,0-1,1 0,-1 0,0 1,1-1,0 0,0 1,-1-1,1 0,1 1,0-3,-1 4,-1 1,0-1,1 1,-1-1,1 1,-1 0,1-1,-1 1,0-1,1 1,-1 0,1 0,0-1,-1 1,1 0,-1 0,1 0,-1-1,1 1,-1 0,1 0,0 0,-1 0,1 0,-1 0,1 0,0 0,-1 1,1-1,-1 0,1 0,0 1,17 16,7 27,-21-34,-1 0,0 1,0-1,-1 1,-1 0,1 15,-4 71,0-35,2 66,1-156,8-45,2-20,-10 72,2 0,0 1,1-1,1 1,9-24,-13 44,-1-1,0 0,0 1,0-1,0 0,0 1,1-1,-1 0,0 1,1-1,-1 0,0 1,1-1,-1 1,1-1,-1 1,1-1,-1 1,1-1,-1 1,1 0,-1-1,1 1,0 0,-1-1,1 1,0 0,-1 0,1-1,0 1,-1 0,2 0,-1 1,0 0,0 0,0 0,0 0,0 0,0 0,0 0,0 0,0 0,0 0,-1 1,1-1,-1 0,2 3,15 56,-17-56,3 7,-1 0,0 0,-1 0,0 0,-1 1,0-1,0 0,-5 18,5-28,1-1,-1 0,0 1,0-1,0 0,0 0,-1 1,1-1,0 0,0 0,0 1,0-1,0 0,0 0,0 1,0-1,-1 0,1 0,0 1,0-1,0 0,0 0,-1 0,1 1,0-1,0 0,-1 0,1 0,0 0,0 0,-1 1,1-1,0 0,0 0,-1 0,1 0,0 0,-1 0,1 0,-6-12,-3-29,8 34,-6-24,2 0,1 0,2-1,3-60,4 73,2 30,1 30,-6-20,1 85,-3-92,-1 0,-1-1,0 1,-1-1,-6 21,5-25,1 0,-1-1,0 1,-1-1,1 0,-2 0,-10 12,15-19,1-1,-1 1,1-1,-1 0,1 1,-1-1,1 0,-1 1,1-1,-1 0,0 0,1 1,-1-1,0 0,1 0,-1 0,1 0,-1 0,0 0,1 0,-1 0,0 0,1 0,-1 0,0 0,1-1,-1 1,0 0,1 0,-2-1,-12-19,2-28,8 2,-6-45,4 25,4 48,2 23,1 23,1 33,-2-58,0 0,0 1,-1-1,1 1,-1-1,0 0,0 1,0-1,0 0,-1 0,1 0,-5 6,6-9,-1 1,1-1,0 1,-1-1,1 1,-1-1,1 0,-1 1,1-1,-1 0,1 1,-1-1,1 0,-1 0,0 0,1 1,-1-1,1 0,-1 0,0 0,1 0,-1 0,1 0,-1 0,0 0,1 0,-1-1,1 1,-2 0,-12-15,-4-24,13 23,-13-55,18 68,-1-1,1 1,-1-1,1 0,0 1,0-1,1 0,-1 1,1-1,0 0,0 1,0-1,0 1,1 0,-1-1,3-2,-4 6,1 0,-1 0,1 0,-1 1,1-1,-1 0,0 1,1-1,-1 0,0 1,1-1,-1 0,0 1,1-1,-1 1,0-1,0 0,0 1,1-1,-1 1,0-1,0 1,0-1,0 1,0-1,0 1,0-1,0 1,0-1,0 1,0-1,0 1,0 0,3 22,-3 3,0 1,-2-1,0 1,-11 43,12-68,1 1,-1-1,0 0,0 1,0-1,0 0,0 0,-1 0,1 0,0 0,-1 0,-2 2,3-3,0 0,1-1,-1 1,0-1,-1 1,1 0,0-1,0 0,0 1,0-1,0 0,0 0,-1 1,1-1,0 0,0 0,0 0,-3-1,2 0,-1 0,0 0,1 0,-1-1,0 1,1-1,0 1,-1-1,1 0,0 0,0 0,0-1,0 1,0 0,1-1,-1 1,1-1,-3-4,-8-21,-17-54,26 73,1 0,0 0,1-1,0 1,0-1,1 1,0-1,1 0,0 1,2-10,-3 18,0 1,0-1,0 1,0-1,0 1,0-1,0 0,1 1,-1-1,0 1,0 0,1-1,-1 1,0-1,0 1,1-1,-1 1,1 0,-1-1,0 1,1-1,-1 1,1 0,-1 0,1-1,-1 1,1 0,-1 0,1 0,0-1,10 12,4 24,-12-11,-1 0,-1 0,-2 25,1-54,0-1,1 1,0 0,0 0,0-1,1 1,0 0,2-6,-3 9,0 1,0-1,1 1,-1-1,0 1,0-1,1 1,-1 0,1 0,-1 0,1 0,-1 0,1 0,0 0,-1 0,1 1,0-1,0 1,-1-1,1 1,0 0,0-1,0 1,0 0,0 0,0 0,-1 1,1-1,0 0,0 1,0-1,-1 1,1 0,3 1,-1 0,1 1,0 0,-1 0,1 1,-1-1,0 1,0 0,-1 0,1 0,-1 0,0 1,0-1,0 1,3 7,1 5,0 1,9 34,-14-44,0 0,0 1,-1-1,0 1,-1-1,1 1,-2-1,1 1,-3 11,2-16,-1-1,1 0,0 1,-1-1,0 0,0 0,0 0,0 0,0 0,-1-1,1 1,-1 0,1-1,-1 0,0 0,0 0,0 0,-1 0,1-1,0 1,0-1,-1 0,1 0,-6 1,6-1,0 0,0-1,0 1,0-1,-1 0,1 0,0 0,0 0,0 0,-1-1,1 1,0-1,0 0,0 0,0 0,0 0,0-1,1 1,-4-3,4 2,0 0,1 0,-1 0,0 0,1 0,0-1,0 1,0-1,0 1,0 0,0-1,0 0,1 1,-1-1,1 1,0-1,0 0,0 1,0-1,0 0,1 1,-1-1,2-4,0 3,-1 0,1 0,-1 1,1-1,0 1,1-1,-1 1,0 0,1 0,0 0,0 0,0 0,0 0,0 1,7-4,6-3,0 0,23-7,-13 5,-24 10,1 0,-1 0,1 0,-1 0,1 1,-1-1,1 1,0 0,-1 0,1 0,0 0,-1 0,6 1,-8-1,1 0,-1 1,0-1,1 0,-1 0,0 0,1 0,-1 1,0-1,0 0,1 0,-1 1,0-1,0 0,1 1,-1-1,0 0,0 0,0 1,0-1,1 0,-1 1,0-1,0 0,0 1,0-1,0 1,0-1,0 0,0 1,0-1,0 0,0 1,-16 19,7-13,-2 0,1-1,-1 0,0-1,0-1,0 1,-16 3,15-5,-1 1,1 1,0 0,0 0,-20 14,32-19,-1 0,1 0,0 1,-1-1,1 0,0 0,-1 0,1 0,0 1,-1-1,1 0,0 0,0 1,-1-1,1 0,0 0,0 1,0-1,-1 0,1 1,0-1,0 0,0 1,0-1,0 0,-1 1,1-1,0 1,0-1,0 0,0 1,0 0,13-1,19-8,-9-2,1 1,33-7,21-8,-77 24,0 0,0-1,0 1,0 0,0-1,0 1,0 0,0-1,0 1,-1-1,1 0,0 1,0-1,0 0,0 1,-1-1,1 0,0 0,-1 0,2-1,-3 1,1 0,0 1,-1-1,1 1,-1-1,1 0,-1 1,1 0,-1-1,1 1,-1-1,1 1,-1 0,0-1,1 1,-1 0,0-1,1 1,-1 0,0 0,1 0,-2 0,-48-7,10 8,-24-2,63 1,1 0,0 0,-1 0,1 0,0 0,-1 0,1 0,0 0,-1 0,1 0,0 0,-1 0,1 0,0 0,-1-1,1 1,0 0,-1 0,1 0,0 0,0-1,-1 1,1 0,0 0,0-1,-1 1,1 0,0-1,0 1,0 0,0 0,-1-1,1 1,0 0,0-1,0 1,0-1,0 1,0 0,0-1,0 1,0 0,0-1,0 1,0 0,0-1,0 1,0 0,0-1,1 1,-1 0,0-1,0 1,0 0,0 0,1-1,-1 1,0 0,0-1,1 1,-1 0,0 0,1 0,-1-1,0 1,0 0,1 0,21-16,-3 10,1 0,0 1,25-3,-22 5,-1-2,24-7,-46 12,0 0,0-1,0 1,-1 0,1 0,0 0,0 0,0 0,0 0,0 0,0 0,0 0,0 0,0-1,0 1,0 0,0 0,0 0,0 0,0 0,0 0,0 0,0 0,0 0,0-1,0 1,0 0,0 0,0 0,0 0,0 0,0 0,0 0,0 0,1 0,-1-1,0 1,0 0,0 0,0 0,0 0,0 0,0 0,0 0,0 0,0 0,0 0,1 0,-1 0,0 0,0 0,0 0,0 0,0 0,0 0,0 0,0 0,1 0,-1 0,0 0,0 0,0 0,0 0,0 0,0 0,0 0,-11-2,-19 3,21 1,1 0,0 0,-1 1,1 1,0-1,1 1,-1 0,1 1,-1 0,1 0,1 0,-1 1,1 0,0 1,-5 6,10-13,1 1,-1-1,1 0,0 1,-1-1,1 1,0-1,-1 0,1 1,0-1,0 1,-1-1,1 1,0-1,0 1,0-1,0 1,0-1,0 1,0-1,-1 1,1-1,1 1,-1-1,0 1,0-1,0 1,0-1,0 1,0-1,1 1,-1-1,0 1,0-1,1 1,-1-1,0 0,1 1,-1-1,0 1,1-1,-1 0,0 1,1-1,-1 0,1 0,-1 1,1-1,-1 0,1 0,-1 0,1 1,-1-1,1 0,2 0,-1 0,0 0,1 0,-1 0,0 0,1-1,-1 1,0-1,1 1,3-3,34-20,0-3,46-39,-71 48,-30 30,-11 20,15-18,0-1,-1 0,-19 16,164-147,-113 99,0 0,38-23,-25 25,-33 16,0 0,1 0,-1 0,0 0,0 0,1 0,-1-1,0 1,0 0,0 0,1 0,-1 0,0 0,0 0,1 0,-1 1,0-1,0 0,1 0,-1 0,0 0,0 0,0 0,1 0,-1 0,0 1,0-1,0 0,1 0,-1 0,0 0,0 1,0-1,0 0,0 0,0 0,1 1,-1-1,0 0,-9 19,-39 45,-80 82,111-132,14-12,0-1,0 1,0 0,1 0,-1 0,1 1,0-1,-1 1,1-1,0 1,1 0,-4 6,5-9,0 0,0 0,0 1,0-1,-1 0,1 0,0 1,0-1,0 0,0 0,1 1,-1-1,0 0,0 0,0 1,0-1,0 0,0 0,0 0,0 1,0-1,1 0,-1 0,0 1,0-1,0 0,0 0,1 0,-1 0,0 1,0-1,1 0,-1 0,0 0,0 0,0 0,1 0,-1 0,1 0,12-3,10-10,-16 6,-1 1,0-1,0-1,0 1,4-9,17-22,-26 37,1 0,-1 0,0 0,0 0,0-1,-1 1,1 0,0-1,0 1,-1-1,1 1,-1 0,1-1,-1-2,0 4,0-1,0 1,0-1,0 1,-1-1,1 1,0-1,0 1,-1-1,1 1,0-1,-1 1,1-1,0 1,-1 0,1-1,-1 1,1 0,0-1,-1 1,1 0,-1-1,1 1,-1 0,1 0,-2-1,-6 0,1 0,-1 0,0 1,-14 0,-12-1,33 0,1 1,-1 0,1-1,-1 1,1-1,-1 1,1-1,-1 1,1-1,0 1,-1-1,1 0,0 1,-1-1,1 1,0-1,0 0,-1 1,1-1,0 0,0 1,0-1,0 0,0 0,0 1,0-1,0 0,1 1,-1-1,0 0,0 1,0-1,1 1,-1-1,0 0,1 1,-1-1,0 1,1-1,-1 1,1-1,-1 1,1-1,0 0,24-26,-22 24,19-17,-2-2,31-40,-40 48,1 1,0 0,1 1,0 0,18-11,22-20,-53 43,0-1,0 1,1 0,-1-1,0 1,0 0,0 0,1-1,-1 1,0 0,1 0,-1 0,0-1,1 1,-1 0,0 0,0 0,1 0,-1 0,1 0,-1 0,0 0,1 0,-1 0,0 0,1 0,-1 0,0 0,1 0,-1 0,0 0,1 0,-1 0,0 0,1 0,-1 1,0-1,1 0,-1 1,5 15,-6 23,-6-6,7-32,0 1,-1-1,1 0,-1 1,0-1,0 1,1-1,-1 0,0 0,0 1,0-1,0 0,0 0,0 0,-1 0,1 0,0 0,-2 0,2-1,1 0,-1 0,0 0,1 0,-1 0,1 0,-1-1,0 1,1 0,-1 0,1-1,-1 1,1 0,-1-1,1 1,-1-1,1 1,-1 0,1-1,-1 1,1-1,0 1,-1-1,1 0,0 1,0-1,-1 1,1-1,0 1,0-1,0 0,0 1,0-1,0 0,0 0,-4-27,4 27,0-17,1 0,1 1,1-1,0 1,1 0,1 0,11-25,-6 14,9-44,-16 58,-1 0,2 0,0 0,0 0,1 1,1 0,9-15,-15 28,-1 1,1-1,0 0,0 1,0-1,1 1,-1-1,0 0,0 1,0-1,0 0,0 1,0-1,0 0,1 1,-1-1,0 0,0 1,0-1,1 0,-1 1,0-1,0 0,1 0,-1 0,0 1,1-1,-1 0,0 0,1 0,-1 1,0-1,1 0,-1 0,0 0,1 0,-1 0,1 0,-1 0,0 0,1 0,-1 0,0 0,1 0,-1 0,1 0,-1 0,0-1,1 1,-1 0,0 0,1 0,-1 0,0-1,0 1,1 0,-1 0,0-1,1 1,-1 0,0-1,0 1,0 0,1-1,-1 1,0 0,0-1,0 1,2 29,-20 43,10-42,-6 39,15-106,-2-1,-2 0,-8-42,3 26,3 34,5 20,0 0,0 0,0-1,0 1,-1 0,1 0,0 0,0 0,0 0,0 0,0 0,0 0,-1 0,1 0,0 0,0-1,0 1,0 0,0 0,-1 0,1 0,0 0,0 0,0 0,0 0,0 0,-1 0,1 0,0 1,0-1,0 0,0 0,-1 0,1 0,0 0,0 0,0 0,0 0,0 0,0 0,0 0,-1 1,1-1,0 0,0 0,0 0,0 0,0 0,0 1,0-1,0 0,0 0,-2 3,1 1,0-1,-1 1,1-1,1 1,-1-1,0 8,-1 25,-8 39,9-65,-1-1,-1 1,0-1,0 0,-1 0,0 0,0 0,-1-1,-7 11,12-19,-1 0,1 1,0-1,0 0,0 0,0 0,0 0,0 0,0 0,0 1,0-1,-1 0,1 0,0 0,0 0,0 0,0 0,0 0,-1 0,1 0,0 0,0 0,0 0,0 1,0-1,-1 0,1 0,0 0,0 0,0 0,0-1,-1 1,1 0,0 0,0 0,0 0,0 0,0 0,-1 0,1 0,0 0,0 0,0 0,0 0,0 0,-1-1,-2-8,1-14,2 23,2-196,1 179,3 29,4 29,1 29,-6-44,-1-1,0 31,-2-27,1 0,6 29,-3-26,2-9,-8-24,1 1,-1 0,0 0,1 0,-1-1,1 1,-1 0,0-1,1 1,-1 0,0-1,1 1,-1-1,0 1,0 0,1-1,-1 1,0-1,0 1,0-1,0 1,1-1,-1 1,0-1,0 1,0-1,7-48,-8-8,-1 41,1 1,1-1,1 0,0 1,1-1,6-22,-3 28,-3 20,-4 19,-47 198,47-214,1-1,0 1,1 22,1-25,-1 0,0 0,-1 0,0 0,0 0,-5 13,5-21,0 0,0 0,-1 0,1 0,-1 0,0 0,1-1,-1 1,0-1,0 1,0-1,0 0,0 1,0-1,0 0,-1 0,1-1,0 1,0 0,-1-1,1 0,0 1,-5-1,-8 1,0-1,-25-2,18 0,15 2,1 0,-1-1,1 0,0 0,-1-1,1 1,0-1,0 0,0-1,0 0,0 0,1 0,0 0,-1-1,1 0,0 0,1-1,-1 1,1-1,0 0,0 0,0 0,1-1,-1 0,2 1,-1-1,0 0,1 0,0 0,1-1,-2-9,-7-26,10 42,-1-1,1 0,0 0,-1 1,1-1,0 0,-1 1,1-1,-1 0,1 1,-1-1,1 1,-1-1,0 1,1-1,-1 1,0-1,1 1,-2-1,1 1,0 1,0-1,1 0,-1 0,0 0,0 1,1-1,-1 1,0-1,1 0,-1 1,0-1,1 1,-1-1,1 1,-1 0,0-1,1 1,0 0,-1-1,1 1,-1 0,1 0,-1 0,-13 25,10-17,-1 0,-1 0,0 0,-9 10,12-16,1-1,-1 1,0-1,-1 0,1 0,0 0,-1 0,1 0,-1-1,1 0,-1 1,0-1,0-1,1 1,-8 0,2 0,0-1,0 0,-1-1,1 0,0 0,0-1,0 0,0-1,0 1,-10-6,15 5,0 1,0-1,0 1,0-1,1 0,-1 0,1-1,0 1,-1-1,2 0,-1 0,0 0,1 0,0 0,0 0,0-1,1 1,-1-1,1 1,0-1,-1-8,1 5,0 0,1 1,0-1,0 0,1 1,0-1,3-12,-3 18,0 0,0 0,0 0,0 0,0 0,1 0,-1 0,0 0,1 1,0-1,-1 1,1-1,0 1,0 0,0-1,0 1,0 0,0 0,0 0,0 1,0-1,0 0,0 1,1 0,-1-1,0 1,0 0,1 0,3 1,-3-1,0 0,0 1,-1 0,1-1,0 1,0 1,0-1,-1 0,1 0,-1 1,1 0,-1-1,0 1,1 0,-1 0,0 0,0 1,0-1,-1 0,1 1,0-1,0 4,5 7,-1 0,0 1,4 17,-5-14,7 24,14 77,-24-107,-1-4,1 0,-1 0,-1 0,0 0,0 8,0-14,0 0,-1 0,1-1,0 1,0 0,0 0,-1-1,1 1,0 0,-1-1,1 1,-1 0,1-1,-1 1,1 0,-1-1,1 1,-1-1,1 1,-1-1,-1 1,1-1,0 1,-1-1,1 0,0 0,-1 0,1 0,0 0,-1-1,1 1,0 0,-1 0,1-1,0 1,0-1,-1 1,1-1,-1-1,-2 0,0-1,0 1,1-1,0 0,-1 0,1 0,0-1,1 1,-1-1,0 0,1 1,-2-6,-21-55,7 18,-43-61,61 106,0 1,-1-1,1 1,0-1,-1 0,1 1,0-1,0 0,0 1,-1-1,1 0,0 0,0 1,0-1,0 0,0 1,0-1,0 0,1 0,-1 1,0-1,0 0,1 1,-1-1,0 0,1 1,-1-1,0 1,1-1,0 0,0 0,0 1,1-1,-1 1,0-1,1 1,-1 0,0 0,1-1,-1 1,0 0,1 0,-1 0,1 1,1-1,45 14,-30-6,-1 1,-1 0,1 1,-2 1,1 1,-1 0,-1 1,-1 0,1 1,16 23,-25-21,-12-10,5-5,1-1,-1 0,1 0,-1 0,0-1,1 1,-1 0,1 0,-1-1,1 1,-1-1,1 1,-1-1,1 0,0 0,-2-1,-7-7,1-1,1 0,0 0,0-1,1 0,1 0,-10-23,-11-16,26 48,-15-26,17 23,13 17,-8-4,0 0,-1 1,1 0,-2 0,1 0,-1 1,-1 0,1-1,-2 1,0 0,2 14,-1-7,-2-16,-1 0,0-1,1 1,-1 0,0 0,0 0,0 0,0 0,1 0,-1 0,-1 0,1 0,0 0,0 0,0 0,0-1,-1 1,1 0,0 0,-1 0,1 0,-1 0,1-1,-1 1,1 0,-2 1,1-2,0 0,0 1,0-1,-1 0,1 0,0 0,0 0,0 0,0 0,-1 0,1 0,0-1,0 1,0 0,0-1,0 1,-2-2,-4-1,0-1,0 0,0-1,-11-9,4-1,0-1,1 0,0-1,2 0,0-1,1 0,1 0,-10-28,9 1,10 43,-1 0,1 0,0-1,0 1,0 0,0-1,0 1,0 0,1 0,-1-1,1 1,0 0,0 0,-1 0,1 0,1 0,1-3,-3 5,0-1,0 1,1 0,-1-1,0 1,1 0,-1 0,1 0,-1-1,0 1,1 0,-1 0,1 0,-1 0,1 0,-1-1,0 1,1 0,-1 0,1 0,-1 0,1 0,-1 1,0-1,1 0,-1 0,1 0,-1 0,0 0,1 1,-1-1,1 0,11 15,5 24,-15-35,9 39,-9-33,0-1,1 1,0-1,1 0,5 11,4 7,-11-21,0 0,1-1,-1 1,1-1,0 0,1 0,0 0,-1 0,1 0,7 5,-25-46,-10-30,17 44,-1 1,-1-1,-22-37,28 60,3 8,1 11,14 45,-11-45,0 0,1 0,12 26,-15-43,0 2,0-1,-1 0,1 0,-1 0,0 1,0-1,0 1,-1-1,1 1,-1-1,-1 9,1-13,0 0,0 0,0 1,0-1,0 0,0 0,0 1,-1-1,1 0,0 0,0 0,0 1,0-1,0 0,-1 0,1 0,0 0,0 0,0 1,-1-1,1 0,0 0,0 0,0 0,-1 0,1 0,0 0,0 0,-1 0,1 0,0 0,0 0,-1 0,1 0,0 0,0 0,-1 0,1 0,0 0,0 0,-1 0,-10-9,-6-15,16 23,-14-23,1-1,1 0,1-1,2 0,0-1,-7-34,17 60,0 0,-1 1,1-1,0 0,0 0,0 0,0 0,0 1,0-1,0 0,0 0,0 0,0 0,0 1,1-1,-1 0,0 0,0 0,1 1,-1-1,1 0,-1 0,1 1,-1-1,1 0,-1 1,1-1,1 0,-1 0,1 0,0 1,-1-1,1 1,0 0,0-1,0 1,-1 0,1 0,0 0,0 0,3 1,1 0,0 1,1-1,-1 1,0 1,-1-1,1 1,6 4,-5 0,0 0,0 1,-1 0,0 1,0 0,-1-1,0 2,0-1,-1 0,-1 1,4 16,4 4,-14-28,-6-6,-8-7,-90-110,99 114,1-1,0-1,1 1,-1-1,2-1,-1 1,1-1,1 0,-5-13,9 22,-1 0,1 1,0-1,0 0,0 1,-1-1,1 0,0 0,0 1,0-1,0 0,0 1,0-1,1 0,-1 1,0-1,0 0,0 1,1-1,-1 0,0 1,1-1,-1 0,0 1,1-1,-1 1,1-1,-1 1,1-1,-1 1,1-1,-1 1,1 0,0-1,-1 1,1 0,0-1,-1 1,1 0,0 0,-1 0,1-1,0 1,-1 0,1 0,0 0,0 0,-1 0,1 0,0 1,-1-1,1 0,0 0,-1 0,1 1,0-1,-1 0,1 1,-1-1,2 1,3 1,0 1,0-1,-1 1,1 0,-1 1,7 5,-2 3,-2-1,1 1,-2 1,0-1,0 1,-1 0,-1 1,0-1,-1 1,2 16,0-7,-5-22,1-1,-1 1,0 0,0 0,0 0,1 0,-1 0,0 0,0 0,0 0,0 0,0 0,-1 0,1 0,0-1,0 1,-1 0,1 0,0 0,-1 0,1 0,-1-1,1 1,-1 0,0 0,1-1,-1 1,0 0,1-1,-1 1,0-1,0 1,1-1,-1 1,0-1,0 1,0-1,0 0,0 0,0 1,1-1,-1 0,0 0,0 0,0 0,0 0,0 0,0 0,0 0,-2-1,0 1,0-1,-1 0,1 0,0 0,0 0,0 0,0 0,0-1,0 0,0 1,0-1,1 0,-5-5,3 2,1-1,1 1,-1-1,1 0,0 0,0 0,0 0,1 0,0-1,0 1,1 0,0-1,0 1,2-12,-2 16,0 0,0 0,1 0,-1 0,0 0,1 0,0 0,-1 0,1 0,0 0,0 1,0-1,0 0,1 0,-1 1,0-1,1 1,-1-1,1 1,-1 0,1 0,0-1,-1 1,1 0,0 0,0 1,0-1,0 0,0 1,0-1,0 1,0-1,0 1,0 0,0 0,0 0,0 0,0 0,0 1,0-1,0 1,0-1,0 1,0 0,0-1,0 1,2 2,3 0,-1 1,0 0,0 1,0-1,10 12,21 14,-35-28,1-1,-1 0,0 0,1 0,-1 0,1-1,-1 1,1-1,-1 1,1-1,-1 0,1 0,0 0,-1 0,1-1,3 0,-6 1,1 0,0 0,-1-1,1 1,0 0,-1 0,1 0,-1-1,1 1,0 0,-1-1,1 1,-1-1,1 1,-1 0,1-1,-1 1,1-1,-1 0,0 1,1-1,-1 1,0-1,1 1,-1-1,0 0,0 1,0-1,1 0,-1-1,0 0,-1 1,1-1,-1 0,1 0,-1 0,1 0,-1 1,0-1,0 0,0 1,-1-2,-33-35,-70-24,163 40,-52 19,-1 0,1 1,-1 0,1 0,0 1,-1 0,1-1,0 2,0-1,0 1,0 0,0 0,0 1,0 0,7 1,7 4,0 1,0 1,19 10,12 4,-48-21,0 0,-1 1,1-1,0 1,0-1,-1 1,1 0,3 4,-5-6,-1 0,0 1,0-1,0 0,0 0,0 0,1 1,-1-1,0 0,0 0,0 1,0-1,0 0,0 0,0 1,0-1,0 0,0 0,0 1,0-1,0 0,0 0,0 1,0-1,0 0,0 0,-1 1,1-1,0 0,0 0,0 0,0 1,0-1,-1 0,1 0,0 0,0 1,-20 5,-4-4,1 0,-1-1,0-1,1-1,-1-1,0-2,-42-10,110 16,-3 8,-33-10,0 1,-1 1,1 0,-1 0,1 0,-1 1,0 0,0 0,0 1,0 0,0 0,-1 1,0-1,6 7,21 23,-27-30,-1 1,0 0,0 0,0 0,-1 0,0 1,0 0,0-1,-1 1,0 1,4 10,-6-16,-1 0,0 0,0 0,1 0,-1 0,0 0,0 0,0 0,0 0,0 0,-1 0,1 0,0 0,0 0,-1 0,1 0,-1 0,1 0,-1 0,1 0,-1 0,1 0,-1 0,0-1,0 1,1 0,-1 0,-1 0,-1 0,0 1,1-1,-1 0,0 0,0 0,0-1,0 1,0-1,-6 1,-4-1,0-1,0 0,-21-5,8 0,16 4,1 1,0-1,0-1,0 1,1-2,-1 1,1-1,0 0,0-1,0 0,0 0,-11-11,19 16,0 0,-1-1,1 1,0 0,-1-1,1 1,0 0,0-1,-1 1,1-1,0 1,0-1,0 1,-1 0,1-1,0 1,0-1,0 1,0-1,0 1,0-1,0 1,0-1,0 1,0-1,0 1,0 0,0-1,1 1,-1-1,0 1,0-1,1 0,16-10,24 1,-5 7,65 3,-92 0,-14-1,0-1,1 1,0-1,-1 0,1 0,0 0,0-1,0 1,0-1,1 0,-1 0,1 0,-1-1,1 1,0-1,1 0,-1 0,-2-4,-111-165,108 156,7 17,1 0,0 0,0-1,0 1,0 0,0 0,0 0,0 0,0 0,0 0,0 0,0-1,0 1,0 0,0 0,0 0,0 0,0 0,0 0,0 0,0-1,0 1,0 0,0 0,0 0,0 0,0 0,0 0,0 0,0-1,0 1,0 0,0 0,1 0,-1 0,0 0,0 0,0 0,0 0,0 0,0 0,0 0,0 0,1-1,-1 1,0 0,0 0,0 0,0 0,0 0,0 0,0 0,1 0,-1 0,0 0,2 2,0-1,0 0,-1 0,1 1,0-1,-1 1,1 0,-1-1,1 1,-1 0,0 0,1 3,17 25,29 34,-13-17,-14-17,2-2,34 34,-68-72,-2 1,-19-12,20 15,1-1,1 0,-1-1,1 0,1 0,-1-1,-12-17,18 21,0 0,0 0,-1 1,0-1,0 1,0 0,0 0,-1 0,1 1,-1 0,0 0,-8-3,-12-6,26 12,-1 0,1 0,-1 0,0 0,1 0,-1-1,1 1,-1 0,1-1,-1 1,1 0,-1-1,1 1,-1 0,1-1,0 1,-1-1,1 1,0-1,-1 1,1-1,0 1,-1-1,1 1,0-1,0 1,0-1,0 0,0 1,-1-1,1 1,0-1,0 1,0-1,1 0,-1 1,0-1,1 0,-1 0,1 0,0 0,0 0,0 1,-1-1,1 0,0 1,0-1,0 1,0-1,0 1,0-1,1 1,-1 0,1-1,-1 1,0 0,0 0,0 0,-1-1,1 1,0 0,0 0,0 0,0 0,0 1,-1-1,1 0,0 0,0 0,0 1,-1-1,1 0,0 1,0-1,1 1,-2 0,0 0,0 0,1 0,-1 0,0 0,0-1,0 1,0 0,0 0,0 0,-1 0,1 0,0-1,0 1,0 0,-1 0,1 0,-1-1,1 1,0 0,-1 0,1-1,-1 1,0 0,1-1,-1 1,1-1,-2 2,-69 78,115-150,-8 8,-31 56,0 1,0 0,0 0,0 0,12-8,-10 8,0 0,-1-1,0 1,8-10,-3 0,5-6,-25 37,0-2,-2-1,1 0,-23 20,20-21,1 0,0 2,-11 15,23-28,-1 1,1-1,-1 0,0 0,0 0,0 0,0 0,0 0,0 0,0 0,0 0,0-1,0 1,-2 0,3-1,-1 0,1 0,0 0,0 0,-1 0,1 0,0 0,-1 0,1 0,0-1,0 1,-1 0,1 0,0 0,0-1,-1 1,1 0,0 0,0-1,0 1,0 0,-1 0,1-1,0 1,0 0,0-1,0 1,0 0,0 0,0-1,0 1,0 0,0-1,0 1,0-1,-1-2,1 0,0 0,1 0,-1 0,1 0,-1 0,1 0,0 0,0 0,0 0,3-4,36-50,-40 57,0 0,0 0,0 0,0 0,0 0,-1 0,1 0,0 0,0 0,0 0,0 0,0 0,0 0,0 0,0 0,0 0,-1 0,1 0,0 0,0 0,0 0,0 0,0 0,0 0,0 0,0 0,0 0,0 0,-1 0,1 0,0 0,0 0,0 0,0 0,0-1,0 1,0 0,0 0,0 0,0 0,0 0,0 0,0 0,0 0,0 0,0 0,0-1,0 1,0 0,0 0,0 0,0 0,0 0,0 0,0 0,0 0,0 0,0-1,0 1,0 0,0 0,0 0,0 0,-13 6,-14 12,-12 16,24-20,0 0,-1-2,0 0,-24 13,20-16,33-19,18-15,-14 6,1 1,1 1,0 1,31-21,-49 37,-1-1,1 1,-1-1,1 1,0 0,-1-1,1 1,-1 0,1-1,0 1,-1 0,1 0,0-1,0 1,-1 0,1 0,0 0,-1 0,1 0,0 0,0 0,0 1,-1 12,-19 28,15-34,-20 40,-36 51,51-81,23-27,8-9,-6 10,0 0,0 0,1 2,0 0,22-6,-38 13,0-1,-1 1,1 0,0-1,-1 1,1 0,0 0,0-1,-1 1,1 0,0 0,0 0,-1 0,1 0,0 0,0 0,0 0,-1 1,1-1,0 0,-1 0,1 1,0-1,-1 0,1 1,0-1,-1 1,1-1,0 0,-1 1,1 0,-1-1,1 1,-1-1,1 1,-1 0,0-1,1 1,-1 0,0-1,1 1,-1 0,0-1,0 1,0 0,0 0,1-1,-1 1,0 0,0 0,-1 0,1-1,0 1,0 0,0-1,0 1,-1 1,0 3,0-1,-1 1,0-1,1 1,-1-1,-1 1,-4 6,-5 3,8-11,0 1,1 0,0-1,0 1,0 0,1 1,-1-1,1 0,-3 7,5-11,0 1,0-1,0 0,0 1,0-1,0 0,0 0,0 1,0-1,0 0,0 1,0-1,0 0,0 1,0-1,0 0,0 1,0-1,1 0,-1 0,0 1,0-1,0 0,0 0,1 1,-1-1,0 0,0 0,1 1,-1-1,0 0,0 0,1 0,-1 0,1 1,13-2,13-11,3-9,-1 0,46-46,-74 66,-1 1,1-1,0 0,0 0,0 0,0 1,0-1,0 0,0 1,1-1,-1 1,0-1,0 1,0 0,2-1,-1 5,-12 5,-78 66,80-68,5-4,0-1,0 1,0-1,0 0,-1 0,1 0,-5 2,8-4,-1 0,1 0,-1 0,1 0,-1 0,1 1,-1-1,1-1,-1 1,1 0,-1 0,1 0,-1 0,1 0,-1 0,1 0,0-1,-1 1,1 0,-1 0,1-1,-1 1,0-1,-6-19,7 9,0 0,0 0,1 0,1 0,0 1,0-1,1 0,0 1,7-15,11-46,-15 49,-6 21,1 0,-1 0,1 0,-1 0,0-1,0 1,1 0,-1 0,0-1,0 1,0 0,0 0,0-1,-1 1,1-2,-1 2,-1 1,1-1,0 1,0-1,-1 1,1-1,0 1,0 0,-1-1,1 1,-1 0,1 0,0 0,-1 0,1 0,0 0,-1 1,1-1,-2 1,-9 1,21 2,16 8,-24-10,1 0,0 0,-1 0,0 0,0 0,0 1,0-1,0 0,0 1,0-1,-1 1,1-1,-1 1,0-1,0 1,0-1,0 1,0 0,0-1,-1 1,1-1,-1 1,0-1,1 0,-3 4,-3 6,0 0,-1-1,-14 20,4-6,7-9,5-10,1 0,0 1,0-1,-4 13,8-18,0-1,0 0,0 0,0 0,0 0,0 1,-1-1,1 0,0 0,0 0,0 1,0-1,0 0,0 0,0 0,0 1,0-1,0 0,0 0,0 0,0 0,0 1,1-1,-1 0,0 0,0 0,0 1,0-1,0 0,0 0,0 0,0 0,1 0,-1 1,0-1,0 0,0 0,0 0,1 0,-1 0,0 0,0 0,0 0,0 1,1-1,-1 0,0 0,13-4,10-9,118-89,-70 55,-71 47,0 0,0 0,0 0,0 0,-1 0,1 0,0 0,0 0,0 1,0-1,0 0,0 0,0 0,0 0,0 0,0 0,0 0,0 0,0 0,0 0,0 0,0 0,0 1,0-1,0 0,0 0,1 0,-1 0,0 0,0 0,0 0,0 0,0 0,0 0,0 0,0 0,0 0,0 0,0 0,0 0,0 1,0-1,0 0,0 0,1 0,-1 0,0 0,0 0,0 0,0 0,0 0,0 0,0 0,0 0,0 0,0 0,0 0,0 0,1 0,-1 0,0 0,0 0,0-1,0 1,0 0,-4 12,-8 9,5-14,1-1,-1 0,0 0,0-1,0 0,-13 7,12-8,-1 2,1-1,0 1,0 0,-7 8,-7 4,16-19,11-14,0 7,2-1,-1 1,1 0,0 0,1 1,-1 0,2 0,11-7,-20 14,0 0,0 0,0 0,0 0,0 0,0 0,0 0,0 0,0 0,0 0,1 0,-1 0,0 0,0 0,0 0,0 0,0 0,0 0,0 0,0 0,0 0,0 0,1 0,-1 0,0 0,0 0,0 0,0 0,0 0,0 0,0 0,0 0,0 0,0 0,0 0,0 0,0 1,0-1,0 0,1 0,-1 0,0 0,0 0,0 0,0 0,0 0,0 0,0 0,0 1,0-1,0 0,0 0,0 0,0 0,0 0,0 0,0 0,0 0,-1 0,1 0,0 1,0-1,0 0,0 0,0 0,-3 12,-8 11,-14 15,17-28,1 0,1 0,-1 1,2 0,-7 17,11-26,1-1,-1 0,1 1,-1-1,1 0,0 0,0 1,0-1,0 0,0 1,0-1,0 0,0 1,0-1,1 0,-1 1,0-1,1 0,0 2,0-3,-1 1,1-1,0 1,0-1,-1 1,1-1,0 0,0 0,-1 1,1-1,0 0,0 0,0 0,-1 0,1 0,0 0,0 0,0 0,-1 0,1 0,0-1,0 1,0-1,9-2,0-2,-1 1,17-11,-12 7,-14 7,1 1,-1-1,1 1,0 0,0-1,-1 1,1 0,0 0,-1-1,1 1,0 0,0 0,-1 0,1 0,0 0,0 0,-1 0,1 0,0 0,0 1,-1-1,1 0,0 0,-1 1,1-1,0 0,-1 1,1-1,0 1,-1-1,1 1,-1-1,1 1,-1-1,1 1,-1-1,1 1,-1 0,0-1,1 1,-1 0,0-1,0 1,1 0,-1-1,0 1,0 0,0 1,2 50,-1-23,4-18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294498-86A4-4FB3-B857-52C76705F4AC}" type="datetimeFigureOut">
              <a:rPr lang="es-CO" smtClean="0"/>
              <a:pPr/>
              <a:t>18/10/2020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655F34-A085-4D4A-B8B3-9972F9BC6F0A}" type="slidenum">
              <a:rPr lang="es-CO" smtClean="0"/>
              <a:pPr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81208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Marcador de imagen de diapositiva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Marcador de nota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CO" dirty="0"/>
          </a:p>
        </p:txBody>
      </p:sp>
      <p:sp>
        <p:nvSpPr>
          <p:cNvPr id="18435" name="Marcador de número de diapositiva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6625341-5988-4AE4-B986-FA1F56FAA9C1}" type="slidenum">
              <a:rPr lang="es-CO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s-CO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97549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Marcador de imagen de diapositiva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Marcador de nota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CO" dirty="0"/>
          </a:p>
        </p:txBody>
      </p:sp>
      <p:sp>
        <p:nvSpPr>
          <p:cNvPr id="18435" name="Marcador de número de diapositiva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6625341-5988-4AE4-B986-FA1F56FAA9C1}" type="slidenum">
              <a:rPr lang="es-CO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s-CO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37242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Marcador de imagen de diapositiva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Marcador de nota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CO" dirty="0"/>
          </a:p>
        </p:txBody>
      </p:sp>
      <p:sp>
        <p:nvSpPr>
          <p:cNvPr id="18435" name="Marcador de número de diapositiva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6625341-5988-4AE4-B986-FA1F56FAA9C1}" type="slidenum">
              <a:rPr lang="es-CO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s-CO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05026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Marcador de imagen de diapositiva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Marcador de nota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CO" dirty="0"/>
          </a:p>
        </p:txBody>
      </p:sp>
      <p:sp>
        <p:nvSpPr>
          <p:cNvPr id="18435" name="Marcador de número de diapositiva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6625341-5988-4AE4-B986-FA1F56FAA9C1}" type="slidenum">
              <a:rPr lang="es-CO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s-CO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97516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Marcador de imagen de diapositiva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Marcador de nota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CO" dirty="0"/>
          </a:p>
        </p:txBody>
      </p:sp>
      <p:sp>
        <p:nvSpPr>
          <p:cNvPr id="18435" name="Marcador de número de diapositiva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6625341-5988-4AE4-B986-FA1F56FAA9C1}" type="slidenum">
              <a:rPr lang="es-CO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es-CO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07452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34E27-73A6-4DC7-A6F8-418FCC4E1301}" type="datetimeFigureOut">
              <a:rPr lang="es-CO" smtClean="0"/>
              <a:pPr/>
              <a:t>18/10/2020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CC60E-BFE9-4EE1-A0A5-75DCAD48787D}" type="slidenum">
              <a:rPr lang="es-CO" smtClean="0"/>
              <a:pPr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73081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34E27-73A6-4DC7-A6F8-418FCC4E1301}" type="datetimeFigureOut">
              <a:rPr lang="es-CO" smtClean="0"/>
              <a:pPr/>
              <a:t>18/10/2020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CC60E-BFE9-4EE1-A0A5-75DCAD48787D}" type="slidenum">
              <a:rPr lang="es-CO" smtClean="0"/>
              <a:pPr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49984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34E27-73A6-4DC7-A6F8-418FCC4E1301}" type="datetimeFigureOut">
              <a:rPr lang="es-CO" smtClean="0"/>
              <a:pPr/>
              <a:t>18/10/2020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CC60E-BFE9-4EE1-A0A5-75DCAD48787D}" type="slidenum">
              <a:rPr lang="es-CO" smtClean="0"/>
              <a:pPr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7134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34E27-73A6-4DC7-A6F8-418FCC4E1301}" type="datetimeFigureOut">
              <a:rPr lang="es-CO" smtClean="0"/>
              <a:pPr/>
              <a:t>18/10/2020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CC60E-BFE9-4EE1-A0A5-75DCAD48787D}" type="slidenum">
              <a:rPr lang="es-CO" smtClean="0"/>
              <a:pPr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06663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34E27-73A6-4DC7-A6F8-418FCC4E1301}" type="datetimeFigureOut">
              <a:rPr lang="es-CO" smtClean="0"/>
              <a:pPr/>
              <a:t>18/10/2020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CC60E-BFE9-4EE1-A0A5-75DCAD48787D}" type="slidenum">
              <a:rPr lang="es-CO" smtClean="0"/>
              <a:pPr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29132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34E27-73A6-4DC7-A6F8-418FCC4E1301}" type="datetimeFigureOut">
              <a:rPr lang="es-CO" smtClean="0"/>
              <a:pPr/>
              <a:t>18/10/2020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CC60E-BFE9-4EE1-A0A5-75DCAD48787D}" type="slidenum">
              <a:rPr lang="es-CO" smtClean="0"/>
              <a:pPr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10976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34E27-73A6-4DC7-A6F8-418FCC4E1301}" type="datetimeFigureOut">
              <a:rPr lang="es-CO" smtClean="0"/>
              <a:pPr/>
              <a:t>18/10/2020</a:t>
            </a:fld>
            <a:endParaRPr lang="es-CO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CC60E-BFE9-4EE1-A0A5-75DCAD48787D}" type="slidenum">
              <a:rPr lang="es-CO" smtClean="0"/>
              <a:pPr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4489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34E27-73A6-4DC7-A6F8-418FCC4E1301}" type="datetimeFigureOut">
              <a:rPr lang="es-CO" smtClean="0"/>
              <a:pPr/>
              <a:t>18/10/2020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CC60E-BFE9-4EE1-A0A5-75DCAD48787D}" type="slidenum">
              <a:rPr lang="es-CO" smtClean="0"/>
              <a:pPr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90832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34E27-73A6-4DC7-A6F8-418FCC4E1301}" type="datetimeFigureOut">
              <a:rPr lang="es-CO" smtClean="0"/>
              <a:pPr/>
              <a:t>18/10/2020</a:t>
            </a:fld>
            <a:endParaRPr lang="es-CO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CC60E-BFE9-4EE1-A0A5-75DCAD48787D}" type="slidenum">
              <a:rPr lang="es-CO" smtClean="0"/>
              <a:pPr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94136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34E27-73A6-4DC7-A6F8-418FCC4E1301}" type="datetimeFigureOut">
              <a:rPr lang="es-CO" smtClean="0"/>
              <a:pPr/>
              <a:t>18/10/2020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CC60E-BFE9-4EE1-A0A5-75DCAD48787D}" type="slidenum">
              <a:rPr lang="es-CO" smtClean="0"/>
              <a:pPr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14114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34E27-73A6-4DC7-A6F8-418FCC4E1301}" type="datetimeFigureOut">
              <a:rPr lang="es-CO" smtClean="0"/>
              <a:pPr/>
              <a:t>18/10/2020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CC60E-BFE9-4EE1-A0A5-75DCAD48787D}" type="slidenum">
              <a:rPr lang="es-CO" smtClean="0"/>
              <a:pPr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87565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C34E27-73A6-4DC7-A6F8-418FCC4E1301}" type="datetimeFigureOut">
              <a:rPr lang="es-CO" smtClean="0"/>
              <a:pPr/>
              <a:t>18/10/2020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6CC60E-BFE9-4EE1-A0A5-75DCAD48787D}" type="slidenum">
              <a:rPr lang="es-CO" smtClean="0"/>
              <a:pPr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48987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customXml" Target="../ink/ink4.xml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.xml"/><Relationship Id="rId11" Type="http://schemas.openxmlformats.org/officeDocument/2006/relationships/customXml" Target="../ink/ink3.xml"/><Relationship Id="rId5" Type="http://schemas.openxmlformats.org/officeDocument/2006/relationships/image" Target="../media/image7.png"/><Relationship Id="rId10" Type="http://schemas.openxmlformats.org/officeDocument/2006/relationships/image" Target="../media/image10.png"/><Relationship Id="rId4" Type="http://schemas.openxmlformats.org/officeDocument/2006/relationships/image" Target="../media/image6.png"/><Relationship Id="rId9" Type="http://schemas.openxmlformats.org/officeDocument/2006/relationships/customXml" Target="../ink/ink2.xml"/><Relationship Id="rId1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82838"/>
            <a:ext cx="9143999" cy="4786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107504" y="1244595"/>
            <a:ext cx="8928992" cy="1470025"/>
          </a:xfrm>
        </p:spPr>
        <p:txBody>
          <a:bodyPr>
            <a:noAutofit/>
          </a:bodyPr>
          <a:lstStyle/>
          <a:p>
            <a:r>
              <a:rPr lang="es-CO" sz="3600" dirty="0">
                <a:solidFill>
                  <a:schemeClr val="bg1"/>
                </a:solidFill>
                <a:latin typeface="Gandhi Sans" pitchFamily="50" charset="0"/>
              </a:rPr>
              <a:t>Diccionario LSC – Aprende Lenguaje de Señas</a:t>
            </a:r>
            <a:endParaRPr lang="es-CO" sz="2000" dirty="0">
              <a:solidFill>
                <a:schemeClr val="bg1"/>
              </a:solidFill>
              <a:latin typeface="Gandhi Sans" pitchFamily="50" charset="0"/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2420888"/>
            <a:ext cx="6400800" cy="1689142"/>
          </a:xfrm>
        </p:spPr>
        <p:txBody>
          <a:bodyPr>
            <a:normAutofit/>
          </a:bodyPr>
          <a:lstStyle/>
          <a:p>
            <a:r>
              <a:rPr lang="es-CO" sz="2400" b="1" dirty="0">
                <a:solidFill>
                  <a:schemeClr val="bg1">
                    <a:lumMod val="75000"/>
                  </a:schemeClr>
                </a:solidFill>
                <a:latin typeface="Gandhi Sans" pitchFamily="50" charset="0"/>
              </a:rPr>
              <a:t>Autores:</a:t>
            </a:r>
          </a:p>
          <a:p>
            <a:r>
              <a:rPr lang="es-CO" sz="2000" b="1" dirty="0">
                <a:solidFill>
                  <a:schemeClr val="bg1">
                    <a:lumMod val="75000"/>
                  </a:schemeClr>
                </a:solidFill>
                <a:latin typeface="Gandhi Sans" pitchFamily="50" charset="0"/>
              </a:rPr>
              <a:t>Medina, Gabriel Andrés</a:t>
            </a:r>
          </a:p>
          <a:p>
            <a:r>
              <a:rPr lang="es-CO" sz="2000" b="1" dirty="0">
                <a:solidFill>
                  <a:schemeClr val="bg1">
                    <a:lumMod val="75000"/>
                  </a:schemeClr>
                </a:solidFill>
                <a:latin typeface="Gandhi Sans" pitchFamily="50" charset="0"/>
              </a:rPr>
              <a:t>Solano, Yirlan Andrey</a:t>
            </a:r>
          </a:p>
          <a:p>
            <a:r>
              <a:rPr lang="es-CO" sz="2000" b="1" dirty="0">
                <a:solidFill>
                  <a:schemeClr val="bg1">
                    <a:lumMod val="75000"/>
                  </a:schemeClr>
                </a:solidFill>
                <a:latin typeface="Gandhi Sans" pitchFamily="50" charset="0"/>
              </a:rPr>
              <a:t>Urrutia, Juan Pablo</a:t>
            </a:r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3" cstate="print"/>
          <a:srcRect r="9177"/>
          <a:stretch>
            <a:fillRect/>
          </a:stretch>
        </p:blipFill>
        <p:spPr bwMode="auto">
          <a:xfrm>
            <a:off x="0" y="6505575"/>
            <a:ext cx="9144000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4" cstate="print"/>
          <a:srcRect r="9091" b="16666"/>
          <a:stretch>
            <a:fillRect/>
          </a:stretch>
        </p:blipFill>
        <p:spPr bwMode="auto">
          <a:xfrm>
            <a:off x="0" y="4714884"/>
            <a:ext cx="9144000" cy="142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5077319"/>
            <a:ext cx="3024032" cy="1338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407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4"/>
          <p:cNvPicPr>
            <a:picLocks noChangeAspect="1" noChangeArrowheads="1"/>
          </p:cNvPicPr>
          <p:nvPr/>
        </p:nvPicPr>
        <p:blipFill>
          <a:blip r:embed="rId3" cstate="print"/>
          <a:srcRect r="2518" b="-18422"/>
          <a:stretch>
            <a:fillRect/>
          </a:stretch>
        </p:blipFill>
        <p:spPr bwMode="auto">
          <a:xfrm>
            <a:off x="414338" y="1071563"/>
            <a:ext cx="8301037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1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9575" y="1357313"/>
            <a:ext cx="30480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2" name="Título 1"/>
          <p:cNvSpPr txBox="1">
            <a:spLocks/>
          </p:cNvSpPr>
          <p:nvPr/>
        </p:nvSpPr>
        <p:spPr bwMode="auto">
          <a:xfrm>
            <a:off x="677737" y="1398588"/>
            <a:ext cx="8286751" cy="77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s-CO" sz="2800" b="1" dirty="0">
                <a:latin typeface="Albertus" pitchFamily="34" charset="0"/>
              </a:rPr>
              <a:t>Problema a resolver</a:t>
            </a: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51848"/>
            <a:ext cx="1907456" cy="844123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B140A8E-1B88-4CAA-8899-05636263AB2A}"/>
                  </a:ext>
                </a:extLst>
              </p14:cNvPr>
              <p14:cNvContentPartPr/>
              <p14:nvPr/>
            </p14:nvContentPartPr>
            <p14:xfrm>
              <a:off x="1091286" y="4020997"/>
              <a:ext cx="888480" cy="6400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B140A8E-1B88-4CAA-8899-05636263AB2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82646" y="4012357"/>
                <a:ext cx="906120" cy="657720"/>
              </a:xfrm>
              <a:prstGeom prst="rect">
                <a:avLst/>
              </a:prstGeom>
            </p:spPr>
          </p:pic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DD9D4F8E-D5CF-4971-99E5-44FC494887BB}"/>
              </a:ext>
            </a:extLst>
          </p:cNvPr>
          <p:cNvGrpSpPr/>
          <p:nvPr/>
        </p:nvGrpSpPr>
        <p:grpSpPr>
          <a:xfrm>
            <a:off x="4111173" y="2397301"/>
            <a:ext cx="4353932" cy="2500410"/>
            <a:chOff x="3059832" y="2548169"/>
            <a:chExt cx="5074012" cy="2911243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27D72FF3-6A2F-4516-B842-8ED8102534C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059832" y="2548169"/>
              <a:ext cx="5074012" cy="2911243"/>
            </a:xfrm>
            <a:prstGeom prst="rect">
              <a:avLst/>
            </a:prstGeom>
          </p:spPr>
        </p:pic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1F7535D-4639-4C64-8388-40075E43D389}"/>
                </a:ext>
              </a:extLst>
            </p:cNvPr>
            <p:cNvGrpSpPr/>
            <p:nvPr/>
          </p:nvGrpSpPr>
          <p:grpSpPr>
            <a:xfrm>
              <a:off x="4510566" y="3919837"/>
              <a:ext cx="336960" cy="454680"/>
              <a:chOff x="4510566" y="3919837"/>
              <a:chExt cx="336960" cy="45468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9">
                <p14:nvContentPartPr>
                  <p14:cNvPr id="4" name="Ink 3">
                    <a:extLst>
                      <a:ext uri="{FF2B5EF4-FFF2-40B4-BE49-F238E27FC236}">
                        <a16:creationId xmlns:a16="http://schemas.microsoft.com/office/drawing/2014/main" id="{69E0CFED-F154-4C1D-8D5D-2E351D9DAC2D}"/>
                      </a:ext>
                    </a:extLst>
                  </p14:cNvPr>
                  <p14:cNvContentPartPr/>
                  <p14:nvPr/>
                </p14:nvContentPartPr>
                <p14:xfrm>
                  <a:off x="4542606" y="3919837"/>
                  <a:ext cx="304920" cy="428760"/>
                </p14:xfrm>
              </p:contentPart>
            </mc:Choice>
            <mc:Fallback>
              <p:pic>
                <p:nvPicPr>
                  <p:cNvPr id="4" name="Ink 3">
                    <a:extLst>
                      <a:ext uri="{FF2B5EF4-FFF2-40B4-BE49-F238E27FC236}">
                        <a16:creationId xmlns:a16="http://schemas.microsoft.com/office/drawing/2014/main" id="{69E0CFED-F154-4C1D-8D5D-2E351D9DAC2D}"/>
                      </a:ext>
                    </a:extLst>
                  </p:cNvPr>
                  <p:cNvPicPr/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4532540" y="3909359"/>
                    <a:ext cx="325472" cy="44929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1">
                <p14:nvContentPartPr>
                  <p14:cNvPr id="5" name="Ink 4">
                    <a:extLst>
                      <a:ext uri="{FF2B5EF4-FFF2-40B4-BE49-F238E27FC236}">
                        <a16:creationId xmlns:a16="http://schemas.microsoft.com/office/drawing/2014/main" id="{72C27E43-A7C8-4B5D-80A2-3E10D016664C}"/>
                      </a:ext>
                    </a:extLst>
                  </p14:cNvPr>
                  <p14:cNvContentPartPr/>
                  <p14:nvPr/>
                </p14:nvContentPartPr>
                <p14:xfrm>
                  <a:off x="4739166" y="3983917"/>
                  <a:ext cx="82800" cy="390600"/>
                </p14:xfrm>
              </p:contentPart>
            </mc:Choice>
            <mc:Fallback>
              <p:pic>
                <p:nvPicPr>
                  <p:cNvPr id="5" name="Ink 4">
                    <a:extLst>
                      <a:ext uri="{FF2B5EF4-FFF2-40B4-BE49-F238E27FC236}">
                        <a16:creationId xmlns:a16="http://schemas.microsoft.com/office/drawing/2014/main" id="{72C27E43-A7C8-4B5D-80A2-3E10D016664C}"/>
                      </a:ext>
                    </a:extLst>
                  </p:cNvPr>
                  <p:cNvPicPr/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4728711" y="3973440"/>
                    <a:ext cx="103291" cy="41113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3">
                <p14:nvContentPartPr>
                  <p14:cNvPr id="7" name="Ink 6">
                    <a:extLst>
                      <a:ext uri="{FF2B5EF4-FFF2-40B4-BE49-F238E27FC236}">
                        <a16:creationId xmlns:a16="http://schemas.microsoft.com/office/drawing/2014/main" id="{B5680F68-6D6F-4003-A253-AB58500D7830}"/>
                      </a:ext>
                    </a:extLst>
                  </p14:cNvPr>
                  <p14:cNvContentPartPr/>
                  <p14:nvPr/>
                </p14:nvContentPartPr>
                <p14:xfrm>
                  <a:off x="4510566" y="3940717"/>
                  <a:ext cx="326520" cy="392400"/>
                </p14:xfrm>
              </p:contentPart>
            </mc:Choice>
            <mc:Fallback>
              <p:pic>
                <p:nvPicPr>
                  <p:cNvPr id="7" name="Ink 6">
                    <a:extLst>
                      <a:ext uri="{FF2B5EF4-FFF2-40B4-BE49-F238E27FC236}">
                        <a16:creationId xmlns:a16="http://schemas.microsoft.com/office/drawing/2014/main" id="{B5680F68-6D6F-4003-A253-AB58500D7830}"/>
                      </a:ext>
                    </a:extLst>
                  </p:cNvPr>
                  <p:cNvPicPr/>
                  <p:nvPr/>
                </p:nvPicPr>
                <p:blipFill>
                  <a:blip r:embed="rId14"/>
                  <a:stretch>
                    <a:fillRect/>
                  </a:stretch>
                </p:blipFill>
                <p:spPr>
                  <a:xfrm>
                    <a:off x="4500074" y="3930236"/>
                    <a:ext cx="347085" cy="412942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BB4634C8-2834-496A-9C7D-24DA33B955A7}"/>
              </a:ext>
            </a:extLst>
          </p:cNvPr>
          <p:cNvSpPr txBox="1"/>
          <p:nvPr/>
        </p:nvSpPr>
        <p:spPr>
          <a:xfrm>
            <a:off x="563386" y="2866386"/>
            <a:ext cx="316835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Daytona Pro Condensed" panose="020B0506030503040204" pitchFamily="34" charset="0"/>
              </a:rPr>
              <a:t>En</a:t>
            </a:r>
            <a:r>
              <a:rPr lang="en-US" dirty="0">
                <a:latin typeface="Daytona Pro Condensed" panose="020B0506030503040204" pitchFamily="34" charset="0"/>
              </a:rPr>
              <a:t> la </a:t>
            </a:r>
            <a:r>
              <a:rPr lang="en-US" dirty="0" err="1">
                <a:latin typeface="Daytona Pro Condensed" panose="020B0506030503040204" pitchFamily="34" charset="0"/>
              </a:rPr>
              <a:t>actualidad</a:t>
            </a:r>
            <a:r>
              <a:rPr lang="en-US" dirty="0">
                <a:latin typeface="Daytona Pro Condensed" panose="020B0506030503040204" pitchFamily="34" charset="0"/>
              </a:rPr>
              <a:t> </a:t>
            </a:r>
            <a:r>
              <a:rPr lang="en-US" dirty="0" err="1">
                <a:latin typeface="Daytona Pro Condensed" panose="020B0506030503040204" pitchFamily="34" charset="0"/>
              </a:rPr>
              <a:t>existe</a:t>
            </a:r>
            <a:r>
              <a:rPr lang="en-US" dirty="0">
                <a:latin typeface="Daytona Pro Condensed" panose="020B0506030503040204" pitchFamily="34" charset="0"/>
              </a:rPr>
              <a:t> un gran </a:t>
            </a:r>
            <a:r>
              <a:rPr lang="en-US" dirty="0" err="1">
                <a:latin typeface="Daytona Pro Condensed" panose="020B0506030503040204" pitchFamily="34" charset="0"/>
              </a:rPr>
              <a:t>desconocimiento</a:t>
            </a:r>
            <a:r>
              <a:rPr lang="en-US" dirty="0">
                <a:latin typeface="Daytona Pro Condensed" panose="020B0506030503040204" pitchFamily="34" charset="0"/>
              </a:rPr>
              <a:t> </a:t>
            </a:r>
            <a:r>
              <a:rPr lang="en-US" dirty="0" err="1">
                <a:latin typeface="Daytona Pro Condensed" panose="020B0506030503040204" pitchFamily="34" charset="0"/>
              </a:rPr>
              <a:t>sobre</a:t>
            </a:r>
            <a:r>
              <a:rPr lang="en-US" dirty="0">
                <a:latin typeface="Daytona Pro Condensed" panose="020B0506030503040204" pitchFamily="34" charset="0"/>
              </a:rPr>
              <a:t> el </a:t>
            </a:r>
            <a:r>
              <a:rPr lang="en-US" dirty="0" err="1">
                <a:latin typeface="Daytona Pro Condensed" panose="020B0506030503040204" pitchFamily="34" charset="0"/>
              </a:rPr>
              <a:t>Lenguaje</a:t>
            </a:r>
            <a:r>
              <a:rPr lang="en-US" dirty="0">
                <a:latin typeface="Daytona Pro Condensed" panose="020B0506030503040204" pitchFamily="34" charset="0"/>
              </a:rPr>
              <a:t> de </a:t>
            </a:r>
            <a:r>
              <a:rPr lang="en-US" dirty="0" err="1">
                <a:latin typeface="Daytona Pro Condensed" panose="020B0506030503040204" pitchFamily="34" charset="0"/>
              </a:rPr>
              <a:t>Señas</a:t>
            </a:r>
            <a:r>
              <a:rPr lang="en-US" dirty="0">
                <a:latin typeface="Daytona Pro Condensed" panose="020B0506030503040204" pitchFamily="34" charset="0"/>
              </a:rPr>
              <a:t> </a:t>
            </a:r>
            <a:r>
              <a:rPr lang="en-US" dirty="0" err="1">
                <a:latin typeface="Daytona Pro Condensed" panose="020B0506030503040204" pitchFamily="34" charset="0"/>
              </a:rPr>
              <a:t>Colombiano</a:t>
            </a:r>
            <a:r>
              <a:rPr lang="en-US" dirty="0">
                <a:latin typeface="Daytona Pro Condensed" panose="020B0506030503040204" pitchFamily="34" charset="0"/>
              </a:rPr>
              <a:t> dentro de la población sin </a:t>
            </a:r>
            <a:r>
              <a:rPr lang="en-US" dirty="0" err="1">
                <a:latin typeface="Daytona Pro Condensed" panose="020B0506030503040204" pitchFamily="34" charset="0"/>
              </a:rPr>
              <a:t>discapacidades</a:t>
            </a:r>
            <a:r>
              <a:rPr lang="en-US" dirty="0">
                <a:latin typeface="Daytona Pro Condensed" panose="020B0506030503040204" pitchFamily="34" charset="0"/>
              </a:rPr>
              <a:t> </a:t>
            </a:r>
            <a:r>
              <a:rPr lang="en-US" dirty="0" err="1">
                <a:latin typeface="Daytona Pro Condensed" panose="020B0506030503040204" pitchFamily="34" charset="0"/>
              </a:rPr>
              <a:t>auditivas</a:t>
            </a:r>
            <a:r>
              <a:rPr lang="en-US" dirty="0">
                <a:latin typeface="Daytona Pro Condensed" panose="020B0506030503040204" pitchFamily="34" charset="0"/>
              </a:rPr>
              <a:t>, </a:t>
            </a:r>
            <a:r>
              <a:rPr lang="en-US" dirty="0" err="1">
                <a:latin typeface="Daytona Pro Condensed" panose="020B0506030503040204" pitchFamily="34" charset="0"/>
              </a:rPr>
              <a:t>así</a:t>
            </a:r>
            <a:r>
              <a:rPr lang="en-US" dirty="0">
                <a:latin typeface="Daytona Pro Condensed" panose="020B0506030503040204" pitchFamily="34" charset="0"/>
              </a:rPr>
              <a:t> </a:t>
            </a:r>
            <a:r>
              <a:rPr lang="en-US" dirty="0" err="1">
                <a:latin typeface="Daytona Pro Condensed" panose="020B0506030503040204" pitchFamily="34" charset="0"/>
              </a:rPr>
              <a:t>como</a:t>
            </a:r>
            <a:r>
              <a:rPr lang="en-US" dirty="0">
                <a:latin typeface="Daytona Pro Condensed" panose="020B0506030503040204" pitchFamily="34" charset="0"/>
              </a:rPr>
              <a:t> </a:t>
            </a:r>
            <a:r>
              <a:rPr lang="en-US" dirty="0" err="1">
                <a:latin typeface="Daytona Pro Condensed" panose="020B0506030503040204" pitchFamily="34" charset="0"/>
              </a:rPr>
              <a:t>también</a:t>
            </a:r>
            <a:r>
              <a:rPr lang="en-US" dirty="0">
                <a:latin typeface="Daytona Pro Condensed" panose="020B0506030503040204" pitchFamily="34" charset="0"/>
              </a:rPr>
              <a:t> entre la </a:t>
            </a:r>
            <a:r>
              <a:rPr lang="en-US" dirty="0" err="1">
                <a:latin typeface="Daytona Pro Condensed" panose="020B0506030503040204" pitchFamily="34" charset="0"/>
              </a:rPr>
              <a:t>misma</a:t>
            </a:r>
            <a:r>
              <a:rPr lang="en-US" dirty="0">
                <a:latin typeface="Daytona Pro Condensed" panose="020B0506030503040204" pitchFamily="34" charset="0"/>
              </a:rPr>
              <a:t> población </a:t>
            </a:r>
            <a:r>
              <a:rPr lang="en-US" dirty="0" err="1">
                <a:latin typeface="Daytona Pro Condensed" panose="020B0506030503040204" pitchFamily="34" charset="0"/>
              </a:rPr>
              <a:t>sorda</a:t>
            </a:r>
            <a:r>
              <a:rPr lang="en-US" dirty="0">
                <a:latin typeface="Daytona Pro Condensed" panose="020B050603050304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13496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4"/>
          <p:cNvPicPr>
            <a:picLocks noChangeAspect="1" noChangeArrowheads="1"/>
          </p:cNvPicPr>
          <p:nvPr/>
        </p:nvPicPr>
        <p:blipFill>
          <a:blip r:embed="rId3" cstate="print"/>
          <a:srcRect r="2518" b="-18422"/>
          <a:stretch>
            <a:fillRect/>
          </a:stretch>
        </p:blipFill>
        <p:spPr bwMode="auto">
          <a:xfrm>
            <a:off x="414338" y="1071563"/>
            <a:ext cx="8301037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1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9575" y="1357313"/>
            <a:ext cx="30480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2" name="Título 1"/>
          <p:cNvSpPr txBox="1">
            <a:spLocks/>
          </p:cNvSpPr>
          <p:nvPr/>
        </p:nvSpPr>
        <p:spPr bwMode="auto">
          <a:xfrm>
            <a:off x="453585" y="1646188"/>
            <a:ext cx="8286751" cy="77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s-CO" sz="2800" b="1" dirty="0">
                <a:latin typeface="Albertus" pitchFamily="34" charset="0"/>
              </a:rPr>
              <a:t>Solución</a:t>
            </a:r>
            <a:endParaRPr lang="es-CO" sz="2200" b="1" dirty="0">
              <a:latin typeface="Albertus" pitchFamily="34" charset="0"/>
            </a:endParaRP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51848"/>
            <a:ext cx="1907456" cy="84412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5129E7C-CA1D-4B7A-B2D6-9F01C60BA805}"/>
              </a:ext>
            </a:extLst>
          </p:cNvPr>
          <p:cNvSpPr txBox="1"/>
          <p:nvPr/>
        </p:nvSpPr>
        <p:spPr>
          <a:xfrm>
            <a:off x="827584" y="2636912"/>
            <a:ext cx="2415802" cy="2312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dirty="0">
                <a:latin typeface="Daytona" panose="020B0604020202020204" pitchFamily="34" charset="0"/>
              </a:rPr>
              <a:t>APLICATIVO MOVIL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err="1">
                <a:latin typeface="Daytona Pro Condensed" panose="020B0604020202020204" pitchFamily="34" charset="0"/>
              </a:rPr>
              <a:t>Fácil</a:t>
            </a:r>
            <a:r>
              <a:rPr lang="en-US" sz="1600" dirty="0">
                <a:latin typeface="Daytona Pro Condensed" panose="020B0604020202020204" pitchFamily="34" charset="0"/>
              </a:rPr>
              <a:t> de usar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err="1">
                <a:latin typeface="Daytona Pro Condensed" panose="020B0604020202020204" pitchFamily="34" charset="0"/>
              </a:rPr>
              <a:t>Intuitiva</a:t>
            </a:r>
            <a:endParaRPr lang="en-US" sz="1600" dirty="0">
              <a:latin typeface="Daytona Pro Condensed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err="1">
                <a:latin typeface="Daytona Pro Condensed" panose="020B0604020202020204" pitchFamily="34" charset="0"/>
              </a:rPr>
              <a:t>Apta</a:t>
            </a:r>
            <a:r>
              <a:rPr lang="en-US" sz="1600" dirty="0">
                <a:latin typeface="Daytona Pro Condensed" panose="020B0604020202020204" pitchFamily="34" charset="0"/>
              </a:rPr>
              <a:t> para personas con o sin </a:t>
            </a:r>
            <a:r>
              <a:rPr lang="en-US" sz="1600" dirty="0" err="1">
                <a:latin typeface="Daytona Pro Condensed" panose="020B0604020202020204" pitchFamily="34" charset="0"/>
              </a:rPr>
              <a:t>discapacidades</a:t>
            </a:r>
            <a:r>
              <a:rPr lang="en-US" sz="1600" dirty="0">
                <a:latin typeface="Daytona Pro Condensed" panose="020B0604020202020204" pitchFamily="34" charset="0"/>
              </a:rPr>
              <a:t> </a:t>
            </a:r>
            <a:r>
              <a:rPr lang="en-US" sz="1600" dirty="0" err="1">
                <a:latin typeface="Daytona Pro Condensed" panose="020B0604020202020204" pitchFamily="34" charset="0"/>
              </a:rPr>
              <a:t>auditivas</a:t>
            </a:r>
            <a:endParaRPr lang="en-US" sz="1600" dirty="0">
              <a:latin typeface="Daytona Pro Condensed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41B44C4-EC82-4858-8C73-B2E38AE7DD6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89497" y="2296037"/>
            <a:ext cx="4825878" cy="316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96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4"/>
          <p:cNvPicPr>
            <a:picLocks noChangeAspect="1" noChangeArrowheads="1"/>
          </p:cNvPicPr>
          <p:nvPr/>
        </p:nvPicPr>
        <p:blipFill>
          <a:blip r:embed="rId3" cstate="print"/>
          <a:srcRect r="2518" b="-18422"/>
          <a:stretch>
            <a:fillRect/>
          </a:stretch>
        </p:blipFill>
        <p:spPr bwMode="auto">
          <a:xfrm>
            <a:off x="414338" y="1071563"/>
            <a:ext cx="8301037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1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9575" y="1357313"/>
            <a:ext cx="30480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2" name="Título 1"/>
          <p:cNvSpPr txBox="1">
            <a:spLocks/>
          </p:cNvSpPr>
          <p:nvPr/>
        </p:nvSpPr>
        <p:spPr bwMode="auto">
          <a:xfrm>
            <a:off x="677737" y="1398588"/>
            <a:ext cx="8286751" cy="77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s-CO" sz="2800" b="1" dirty="0">
                <a:latin typeface="Albertus" pitchFamily="34" charset="0"/>
              </a:rPr>
              <a:t>Requerimientos funcionales</a:t>
            </a: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51848"/>
            <a:ext cx="1907456" cy="844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005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4"/>
          <p:cNvPicPr>
            <a:picLocks noChangeAspect="1" noChangeArrowheads="1"/>
          </p:cNvPicPr>
          <p:nvPr/>
        </p:nvPicPr>
        <p:blipFill>
          <a:blip r:embed="rId3" cstate="print"/>
          <a:srcRect r="2518" b="-18422"/>
          <a:stretch>
            <a:fillRect/>
          </a:stretch>
        </p:blipFill>
        <p:spPr bwMode="auto">
          <a:xfrm>
            <a:off x="414338" y="1071563"/>
            <a:ext cx="8301037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1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9575" y="1357313"/>
            <a:ext cx="30480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2" name="Título 1"/>
          <p:cNvSpPr txBox="1">
            <a:spLocks/>
          </p:cNvSpPr>
          <p:nvPr/>
        </p:nvSpPr>
        <p:spPr bwMode="auto">
          <a:xfrm>
            <a:off x="677737" y="1398588"/>
            <a:ext cx="8286751" cy="77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s-CO" sz="2200" b="1" dirty="0">
                <a:latin typeface="Albertus" pitchFamily="34" charset="0"/>
              </a:rPr>
              <a:t>Uso </a:t>
            </a:r>
            <a:r>
              <a:rPr lang="es-CO" sz="2400" b="1" dirty="0"/>
              <a:t>de estructuras de datos en la solución del problema a resolver</a:t>
            </a:r>
            <a:endParaRPr lang="es-CO" sz="2200" b="1" dirty="0">
              <a:latin typeface="Albertus" pitchFamily="34" charset="0"/>
            </a:endParaRP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51848"/>
            <a:ext cx="1907456" cy="844123"/>
          </a:xfrm>
          <a:prstGeom prst="rect">
            <a:avLst/>
          </a:prstGeom>
        </p:spPr>
      </p:pic>
      <p:pic>
        <p:nvPicPr>
          <p:cNvPr id="3" name="Picture 2" descr="A picture containing timeline&#10;&#10;Description automatically generated">
            <a:extLst>
              <a:ext uri="{FF2B5EF4-FFF2-40B4-BE49-F238E27FC236}">
                <a16:creationId xmlns:a16="http://schemas.microsoft.com/office/drawing/2014/main" id="{34E27583-49C8-4EC2-A156-79DF90CA6C9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2286001"/>
            <a:ext cx="4499744" cy="378251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5E8B86F-38CC-4E8F-8324-E9DE4C9B1A68}"/>
              </a:ext>
            </a:extLst>
          </p:cNvPr>
          <p:cNvSpPr txBox="1"/>
          <p:nvPr/>
        </p:nvSpPr>
        <p:spPr>
          <a:xfrm>
            <a:off x="551118" y="2822524"/>
            <a:ext cx="324036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>
                <a:latin typeface="Daytona" panose="020B0604030500040204" pitchFamily="34" charset="0"/>
              </a:rPr>
              <a:t>Para la primera entrega, se usaron mayormente:</a:t>
            </a:r>
          </a:p>
          <a:p>
            <a:endParaRPr lang="es-419" dirty="0">
              <a:latin typeface="Daytona" panose="020B0604030500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sz="1600" dirty="0">
                <a:latin typeface="Daytona Pro Condensed" panose="020B0506030503040204" pitchFamily="34" charset="0"/>
              </a:rPr>
              <a:t>Listas simplemente enlazadas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sz="1600" dirty="0">
                <a:latin typeface="Daytona Pro Condensed" panose="020B0506030503040204" pitchFamily="34" charset="0"/>
              </a:rPr>
              <a:t>Listas ordenadas doblemente enlazadas</a:t>
            </a:r>
          </a:p>
        </p:txBody>
      </p:sp>
    </p:spTree>
    <p:extLst>
      <p:ext uri="{BB962C8B-B14F-4D97-AF65-F5344CB8AC3E}">
        <p14:creationId xmlns:p14="http://schemas.microsoft.com/office/powerpoint/2010/main" val="320786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4"/>
          <p:cNvPicPr>
            <a:picLocks noChangeAspect="1" noChangeArrowheads="1"/>
          </p:cNvPicPr>
          <p:nvPr/>
        </p:nvPicPr>
        <p:blipFill>
          <a:blip r:embed="rId3" cstate="print"/>
          <a:srcRect r="2518" b="-18422"/>
          <a:stretch>
            <a:fillRect/>
          </a:stretch>
        </p:blipFill>
        <p:spPr bwMode="auto">
          <a:xfrm>
            <a:off x="414338" y="1071563"/>
            <a:ext cx="8301037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1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9575" y="1357313"/>
            <a:ext cx="30480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2" name="Título 1"/>
          <p:cNvSpPr txBox="1">
            <a:spLocks/>
          </p:cNvSpPr>
          <p:nvPr/>
        </p:nvSpPr>
        <p:spPr bwMode="auto">
          <a:xfrm>
            <a:off x="677737" y="1398588"/>
            <a:ext cx="8286751" cy="77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s-CO" sz="2400" b="1" dirty="0"/>
              <a:t>Pruebas y análisis comparativo del uso de las estructuras de datos</a:t>
            </a:r>
            <a:endParaRPr lang="es-CO" sz="2200" b="1" dirty="0">
              <a:latin typeface="Albertus" pitchFamily="34" charset="0"/>
            </a:endParaRP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51848"/>
            <a:ext cx="1907456" cy="844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17264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2270</TotalTime>
  <Words>115</Words>
  <Application>Microsoft Office PowerPoint</Application>
  <PresentationFormat>On-screen Show (4:3)</PresentationFormat>
  <Paragraphs>24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Albertus</vt:lpstr>
      <vt:lpstr>Arial</vt:lpstr>
      <vt:lpstr>Calibri</vt:lpstr>
      <vt:lpstr>Daytona</vt:lpstr>
      <vt:lpstr>Daytona Pro Condensed</vt:lpstr>
      <vt:lpstr>Gandhi Sans</vt:lpstr>
      <vt:lpstr>Tema de Office</vt:lpstr>
      <vt:lpstr>Diccionario LSC – Aprende Lenguaje de Señas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Sistema de Calidad</dc:creator>
  <cp:lastModifiedBy>Juan Pablo Urrutia Parrado</cp:lastModifiedBy>
  <cp:revision>205</cp:revision>
  <dcterms:created xsi:type="dcterms:W3CDTF">2015-02-19T15:34:11Z</dcterms:created>
  <dcterms:modified xsi:type="dcterms:W3CDTF">2020-10-19T00:52:31Z</dcterms:modified>
</cp:coreProperties>
</file>