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336" r:id="rId3"/>
    <p:sldId id="368" r:id="rId4"/>
    <p:sldId id="369" r:id="rId5"/>
    <p:sldId id="371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 autoAdjust="0"/>
    <p:restoredTop sz="94646"/>
  </p:normalViewPr>
  <p:slideViewPr>
    <p:cSldViewPr>
      <p:cViewPr varScale="1">
        <p:scale>
          <a:sx n="73" d="100"/>
          <a:sy n="73" d="100"/>
        </p:scale>
        <p:origin x="118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17/10/2020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5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4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17/10/2020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17/10/2020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17/10/2020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17/10/2020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17/10/2020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17/10/2020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17/10/2020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17/10/2020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17/10/2020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17/10/2020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17/10/2020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17/10/2020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838"/>
            <a:ext cx="9143999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244595"/>
            <a:ext cx="7958166" cy="1470025"/>
          </a:xfrm>
        </p:spPr>
        <p:txBody>
          <a:bodyPr>
            <a:no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Gandhi Sans" pitchFamily="50" charset="0"/>
              </a:rPr>
              <a:t>TITULO DEL PROYECTO</a:t>
            </a:r>
            <a:endParaRPr lang="es-CO" sz="2000" dirty="0">
              <a:solidFill>
                <a:schemeClr val="bg1"/>
              </a:solidFill>
              <a:latin typeface="Gandhi Sans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071810"/>
            <a:ext cx="6400800" cy="1038220"/>
          </a:xfrm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Autores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9091" b="16666"/>
          <a:stretch>
            <a:fillRect/>
          </a:stretch>
        </p:blipFill>
        <p:spPr bwMode="auto">
          <a:xfrm>
            <a:off x="0" y="4714884"/>
            <a:ext cx="914400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77319"/>
            <a:ext cx="3024032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Problema a resolver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Requerimientos funcionales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9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Uso </a:t>
            </a:r>
            <a:r>
              <a:rPr lang="es-CO" sz="2400" b="1" dirty="0"/>
              <a:t>de estructuras de datos en la solución del problema a resolver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72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36</Words>
  <Application>Microsoft Office PowerPoint</Application>
  <PresentationFormat>Presentación en pantalla (4:3)</PresentationFormat>
  <Paragraphs>10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Albertus</vt:lpstr>
      <vt:lpstr>Arial</vt:lpstr>
      <vt:lpstr>Calibri</vt:lpstr>
      <vt:lpstr>Gandhi Sans</vt:lpstr>
      <vt:lpstr>Tema de Office</vt:lpstr>
      <vt:lpstr>TITULO DEL PROYECTO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andrey solano</cp:lastModifiedBy>
  <cp:revision>200</cp:revision>
  <dcterms:created xsi:type="dcterms:W3CDTF">2015-02-19T15:34:11Z</dcterms:created>
  <dcterms:modified xsi:type="dcterms:W3CDTF">2020-10-17T23:14:17Z</dcterms:modified>
</cp:coreProperties>
</file>