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D4FBC-C675-4E03-9011-3ADA5B68EB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56264-A307-4262-97AD-44E28239F615}">
      <dgm:prSet/>
      <dgm:spPr/>
      <dgm:t>
        <a:bodyPr/>
        <a:lstStyle/>
        <a:p>
          <a:r>
            <a:rPr lang="ru-RU"/>
            <a:t>Программа предназначена для организации деятельности библиотек.</a:t>
          </a:r>
          <a:endParaRPr lang="en-US"/>
        </a:p>
      </dgm:t>
    </dgm:pt>
    <dgm:pt modelId="{21EB8F1D-41D4-47F9-85B1-DB59C330AC77}" type="parTrans" cxnId="{A2A21167-3564-4B3C-90F9-01E94118BD0C}">
      <dgm:prSet/>
      <dgm:spPr/>
      <dgm:t>
        <a:bodyPr/>
        <a:lstStyle/>
        <a:p>
          <a:endParaRPr lang="en-US"/>
        </a:p>
      </dgm:t>
    </dgm:pt>
    <dgm:pt modelId="{C808B089-FCD8-427D-9D38-61DAFB96B3BF}" type="sibTrans" cxnId="{A2A21167-3564-4B3C-90F9-01E94118BD0C}">
      <dgm:prSet/>
      <dgm:spPr/>
      <dgm:t>
        <a:bodyPr/>
        <a:lstStyle/>
        <a:p>
          <a:endParaRPr lang="en-US"/>
        </a:p>
      </dgm:t>
    </dgm:pt>
    <dgm:pt modelId="{85332F49-B06D-4BDA-ADA1-E4EBC2B6ED6A}">
      <dgm:prSet/>
      <dgm:spPr/>
      <dgm:t>
        <a:bodyPr/>
        <a:lstStyle/>
        <a:p>
          <a:r>
            <a:rPr lang="ru-RU"/>
            <a:t>Продукт позволяет систематизировать рабочие процессы библиотеки.</a:t>
          </a:r>
          <a:endParaRPr lang="en-US"/>
        </a:p>
      </dgm:t>
    </dgm:pt>
    <dgm:pt modelId="{0F0FE622-6FF2-4549-B216-66BDF67E981F}" type="parTrans" cxnId="{99074F5F-D5B2-4FA3-A8F1-1BBCBDCB9CF1}">
      <dgm:prSet/>
      <dgm:spPr/>
      <dgm:t>
        <a:bodyPr/>
        <a:lstStyle/>
        <a:p>
          <a:endParaRPr lang="en-US"/>
        </a:p>
      </dgm:t>
    </dgm:pt>
    <dgm:pt modelId="{567A9B6F-A4C2-4EEE-9616-695D15F05267}" type="sibTrans" cxnId="{99074F5F-D5B2-4FA3-A8F1-1BBCBDCB9CF1}">
      <dgm:prSet/>
      <dgm:spPr/>
      <dgm:t>
        <a:bodyPr/>
        <a:lstStyle/>
        <a:p>
          <a:endParaRPr lang="en-US"/>
        </a:p>
      </dgm:t>
    </dgm:pt>
    <dgm:pt modelId="{4F6D4280-F5D9-451C-9445-90A9CF8094E6}">
      <dgm:prSet/>
      <dgm:spPr/>
      <dgm:t>
        <a:bodyPr/>
        <a:lstStyle/>
        <a:p>
          <a:r>
            <a:rPr lang="ru-RU"/>
            <a:t>Данная разработка - это программный комплекс, предназначенный для</a:t>
          </a:r>
          <a:endParaRPr lang="en-US"/>
        </a:p>
      </dgm:t>
    </dgm:pt>
    <dgm:pt modelId="{1696189A-B5A5-4A7F-947E-94646F8D689B}" type="parTrans" cxnId="{F357F95C-AA56-4C71-9A4D-7A49F80417BA}">
      <dgm:prSet/>
      <dgm:spPr/>
      <dgm:t>
        <a:bodyPr/>
        <a:lstStyle/>
        <a:p>
          <a:endParaRPr lang="en-US"/>
        </a:p>
      </dgm:t>
    </dgm:pt>
    <dgm:pt modelId="{16B8BE73-F542-4582-A892-46E6FE53BF2F}" type="sibTrans" cxnId="{F357F95C-AA56-4C71-9A4D-7A49F80417BA}">
      <dgm:prSet/>
      <dgm:spPr/>
      <dgm:t>
        <a:bodyPr/>
        <a:lstStyle/>
        <a:p>
          <a:endParaRPr lang="en-US"/>
        </a:p>
      </dgm:t>
    </dgm:pt>
    <dgm:pt modelId="{8C40B1EF-F34A-469E-A184-7383FE675E79}">
      <dgm:prSet/>
      <dgm:spPr/>
      <dgm:t>
        <a:bodyPr/>
        <a:lstStyle/>
        <a:p>
          <a:r>
            <a:rPr lang="ru-RU"/>
            <a:t>ведения учёта каталога книг, картотеки читателей, регистрации выдачи и возврата литературы</a:t>
          </a:r>
          <a:endParaRPr lang="en-US"/>
        </a:p>
      </dgm:t>
    </dgm:pt>
    <dgm:pt modelId="{6D23A595-0D10-4E96-A4C5-B52998F70C4D}" type="parTrans" cxnId="{5D783CBE-255B-491A-A10E-359DFE3F7E38}">
      <dgm:prSet/>
      <dgm:spPr/>
      <dgm:t>
        <a:bodyPr/>
        <a:lstStyle/>
        <a:p>
          <a:endParaRPr lang="en-US"/>
        </a:p>
      </dgm:t>
    </dgm:pt>
    <dgm:pt modelId="{480BC310-DE9D-4F8A-BE1F-DB516E60D156}" type="sibTrans" cxnId="{5D783CBE-255B-491A-A10E-359DFE3F7E38}">
      <dgm:prSet/>
      <dgm:spPr/>
      <dgm:t>
        <a:bodyPr/>
        <a:lstStyle/>
        <a:p>
          <a:endParaRPr lang="en-US"/>
        </a:p>
      </dgm:t>
    </dgm:pt>
    <dgm:pt modelId="{67BD2F14-6817-46B6-BD71-3FFCDF08F7FD}" type="pres">
      <dgm:prSet presAssocID="{EEBD4FBC-C675-4E03-9011-3ADA5B68EBE2}" presName="root" presStyleCnt="0">
        <dgm:presLayoutVars>
          <dgm:dir/>
          <dgm:resizeHandles val="exact"/>
        </dgm:presLayoutVars>
      </dgm:prSet>
      <dgm:spPr/>
    </dgm:pt>
    <dgm:pt modelId="{81DEA750-5DE6-450F-B3F2-0E9B73DC1847}" type="pres">
      <dgm:prSet presAssocID="{F7F56264-A307-4262-97AD-44E28239F615}" presName="compNode" presStyleCnt="0"/>
      <dgm:spPr/>
    </dgm:pt>
    <dgm:pt modelId="{502B1E18-E321-4F38-8E6B-E0A10B6879F3}" type="pres">
      <dgm:prSet presAssocID="{F7F56264-A307-4262-97AD-44E28239F615}" presName="bgRect" presStyleLbl="bgShp" presStyleIdx="0" presStyleCnt="4"/>
      <dgm:spPr/>
    </dgm:pt>
    <dgm:pt modelId="{654999A4-DDEA-47C3-9F59-C38662E53FAE}" type="pres">
      <dgm:prSet presAssocID="{F7F56264-A307-4262-97AD-44E28239F6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ерархия"/>
        </a:ext>
      </dgm:extLst>
    </dgm:pt>
    <dgm:pt modelId="{D367C544-8A36-4C1C-B573-76A21F0E7E3D}" type="pres">
      <dgm:prSet presAssocID="{F7F56264-A307-4262-97AD-44E28239F615}" presName="spaceRect" presStyleCnt="0"/>
      <dgm:spPr/>
    </dgm:pt>
    <dgm:pt modelId="{69AFA7B4-6E22-4910-8C65-7E12B86CE86B}" type="pres">
      <dgm:prSet presAssocID="{F7F56264-A307-4262-97AD-44E28239F615}" presName="parTx" presStyleLbl="revTx" presStyleIdx="0" presStyleCnt="4">
        <dgm:presLayoutVars>
          <dgm:chMax val="0"/>
          <dgm:chPref val="0"/>
        </dgm:presLayoutVars>
      </dgm:prSet>
      <dgm:spPr/>
    </dgm:pt>
    <dgm:pt modelId="{B745124E-ACAB-47EC-8CAD-6F91686B1764}" type="pres">
      <dgm:prSet presAssocID="{C808B089-FCD8-427D-9D38-61DAFB96B3BF}" presName="sibTrans" presStyleCnt="0"/>
      <dgm:spPr/>
    </dgm:pt>
    <dgm:pt modelId="{79DBAA24-BFC8-40C7-9010-9E971B2DC574}" type="pres">
      <dgm:prSet presAssocID="{85332F49-B06D-4BDA-ADA1-E4EBC2B6ED6A}" presName="compNode" presStyleCnt="0"/>
      <dgm:spPr/>
    </dgm:pt>
    <dgm:pt modelId="{EB21E34B-7AC2-4BE7-B445-D24E51ABE29B}" type="pres">
      <dgm:prSet presAssocID="{85332F49-B06D-4BDA-ADA1-E4EBC2B6ED6A}" presName="bgRect" presStyleLbl="bgShp" presStyleIdx="1" presStyleCnt="4"/>
      <dgm:spPr/>
    </dgm:pt>
    <dgm:pt modelId="{58378781-3718-4E6B-9AB0-825053911518}" type="pres">
      <dgm:prSet presAssocID="{85332F49-B06D-4BDA-ADA1-E4EBC2B6ED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D4CE964-42DE-4EF3-8732-6C274EC0792C}" type="pres">
      <dgm:prSet presAssocID="{85332F49-B06D-4BDA-ADA1-E4EBC2B6ED6A}" presName="spaceRect" presStyleCnt="0"/>
      <dgm:spPr/>
    </dgm:pt>
    <dgm:pt modelId="{3398FC82-AF56-41E0-A565-15CA86BDC4C7}" type="pres">
      <dgm:prSet presAssocID="{85332F49-B06D-4BDA-ADA1-E4EBC2B6ED6A}" presName="parTx" presStyleLbl="revTx" presStyleIdx="1" presStyleCnt="4">
        <dgm:presLayoutVars>
          <dgm:chMax val="0"/>
          <dgm:chPref val="0"/>
        </dgm:presLayoutVars>
      </dgm:prSet>
      <dgm:spPr/>
    </dgm:pt>
    <dgm:pt modelId="{8337B88A-EAEB-4F5F-9491-7F02108FF910}" type="pres">
      <dgm:prSet presAssocID="{567A9B6F-A4C2-4EEE-9616-695D15F05267}" presName="sibTrans" presStyleCnt="0"/>
      <dgm:spPr/>
    </dgm:pt>
    <dgm:pt modelId="{94E98E76-0CA0-4BBF-950D-2FAE2DB60E81}" type="pres">
      <dgm:prSet presAssocID="{4F6D4280-F5D9-451C-9445-90A9CF8094E6}" presName="compNode" presStyleCnt="0"/>
      <dgm:spPr/>
    </dgm:pt>
    <dgm:pt modelId="{4A088ADE-3B68-48AF-99A0-D5E050831DE2}" type="pres">
      <dgm:prSet presAssocID="{4F6D4280-F5D9-451C-9445-90A9CF8094E6}" presName="bgRect" presStyleLbl="bgShp" presStyleIdx="2" presStyleCnt="4"/>
      <dgm:spPr/>
    </dgm:pt>
    <dgm:pt modelId="{7C2746C6-18B5-4C43-B334-F2DACAB7C7A3}" type="pres">
      <dgm:prSet presAssocID="{4F6D4280-F5D9-451C-9445-90A9CF809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894191EF-BE26-439E-A938-30559F629CD0}" type="pres">
      <dgm:prSet presAssocID="{4F6D4280-F5D9-451C-9445-90A9CF8094E6}" presName="spaceRect" presStyleCnt="0"/>
      <dgm:spPr/>
    </dgm:pt>
    <dgm:pt modelId="{C2FFBE08-F76D-4260-BDBB-E9F56540D287}" type="pres">
      <dgm:prSet presAssocID="{4F6D4280-F5D9-451C-9445-90A9CF8094E6}" presName="parTx" presStyleLbl="revTx" presStyleIdx="2" presStyleCnt="4">
        <dgm:presLayoutVars>
          <dgm:chMax val="0"/>
          <dgm:chPref val="0"/>
        </dgm:presLayoutVars>
      </dgm:prSet>
      <dgm:spPr/>
    </dgm:pt>
    <dgm:pt modelId="{64FC82B7-A782-484C-A106-C759FBB73C26}" type="pres">
      <dgm:prSet presAssocID="{16B8BE73-F542-4582-A892-46E6FE53BF2F}" presName="sibTrans" presStyleCnt="0"/>
      <dgm:spPr/>
    </dgm:pt>
    <dgm:pt modelId="{F4297490-F0FD-4651-928C-C1D5275B326B}" type="pres">
      <dgm:prSet presAssocID="{8C40B1EF-F34A-469E-A184-7383FE675E79}" presName="compNode" presStyleCnt="0"/>
      <dgm:spPr/>
    </dgm:pt>
    <dgm:pt modelId="{276CBB4E-81BD-4508-9A8E-03DB0714C0A8}" type="pres">
      <dgm:prSet presAssocID="{8C40B1EF-F34A-469E-A184-7383FE675E79}" presName="bgRect" presStyleLbl="bgShp" presStyleIdx="3" presStyleCnt="4"/>
      <dgm:spPr/>
    </dgm:pt>
    <dgm:pt modelId="{1195CFC6-9F36-4A08-851B-8CBBD69905FE}" type="pres">
      <dgm:prSet presAssocID="{8C40B1EF-F34A-469E-A184-7383FE675E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ниги"/>
        </a:ext>
      </dgm:extLst>
    </dgm:pt>
    <dgm:pt modelId="{FB6440DC-EEAE-4527-85FF-D99285316B05}" type="pres">
      <dgm:prSet presAssocID="{8C40B1EF-F34A-469E-A184-7383FE675E79}" presName="spaceRect" presStyleCnt="0"/>
      <dgm:spPr/>
    </dgm:pt>
    <dgm:pt modelId="{085DC1AA-E615-40FA-A2CB-77C783398921}" type="pres">
      <dgm:prSet presAssocID="{8C40B1EF-F34A-469E-A184-7383FE675E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4F3F15-CF54-4459-BD7A-974B6CB72469}" type="presOf" srcId="{85332F49-B06D-4BDA-ADA1-E4EBC2B6ED6A}" destId="{3398FC82-AF56-41E0-A565-15CA86BDC4C7}" srcOrd="0" destOrd="0" presId="urn:microsoft.com/office/officeart/2018/2/layout/IconVerticalSolidList"/>
    <dgm:cxn modelId="{F357F95C-AA56-4C71-9A4D-7A49F80417BA}" srcId="{EEBD4FBC-C675-4E03-9011-3ADA5B68EBE2}" destId="{4F6D4280-F5D9-451C-9445-90A9CF8094E6}" srcOrd="2" destOrd="0" parTransId="{1696189A-B5A5-4A7F-947E-94646F8D689B}" sibTransId="{16B8BE73-F542-4582-A892-46E6FE53BF2F}"/>
    <dgm:cxn modelId="{99074F5F-D5B2-4FA3-A8F1-1BBCBDCB9CF1}" srcId="{EEBD4FBC-C675-4E03-9011-3ADA5B68EBE2}" destId="{85332F49-B06D-4BDA-ADA1-E4EBC2B6ED6A}" srcOrd="1" destOrd="0" parTransId="{0F0FE622-6FF2-4549-B216-66BDF67E981F}" sibTransId="{567A9B6F-A4C2-4EEE-9616-695D15F05267}"/>
    <dgm:cxn modelId="{3B4E1942-BB91-4CB1-8352-78FC09D86495}" type="presOf" srcId="{4F6D4280-F5D9-451C-9445-90A9CF8094E6}" destId="{C2FFBE08-F76D-4260-BDBB-E9F56540D287}" srcOrd="0" destOrd="0" presId="urn:microsoft.com/office/officeart/2018/2/layout/IconVerticalSolidList"/>
    <dgm:cxn modelId="{A2A21167-3564-4B3C-90F9-01E94118BD0C}" srcId="{EEBD4FBC-C675-4E03-9011-3ADA5B68EBE2}" destId="{F7F56264-A307-4262-97AD-44E28239F615}" srcOrd="0" destOrd="0" parTransId="{21EB8F1D-41D4-47F9-85B1-DB59C330AC77}" sibTransId="{C808B089-FCD8-427D-9D38-61DAFB96B3BF}"/>
    <dgm:cxn modelId="{4A340E6C-887B-4AE5-8AC3-8BBE0933AD28}" type="presOf" srcId="{8C40B1EF-F34A-469E-A184-7383FE675E79}" destId="{085DC1AA-E615-40FA-A2CB-77C783398921}" srcOrd="0" destOrd="0" presId="urn:microsoft.com/office/officeart/2018/2/layout/IconVerticalSolidList"/>
    <dgm:cxn modelId="{57144CB1-D886-40E8-8F55-672989D3D05D}" type="presOf" srcId="{EEBD4FBC-C675-4E03-9011-3ADA5B68EBE2}" destId="{67BD2F14-6817-46B6-BD71-3FFCDF08F7FD}" srcOrd="0" destOrd="0" presId="urn:microsoft.com/office/officeart/2018/2/layout/IconVerticalSolidList"/>
    <dgm:cxn modelId="{5D783CBE-255B-491A-A10E-359DFE3F7E38}" srcId="{EEBD4FBC-C675-4E03-9011-3ADA5B68EBE2}" destId="{8C40B1EF-F34A-469E-A184-7383FE675E79}" srcOrd="3" destOrd="0" parTransId="{6D23A595-0D10-4E96-A4C5-B52998F70C4D}" sibTransId="{480BC310-DE9D-4F8A-BE1F-DB516E60D156}"/>
    <dgm:cxn modelId="{10C64EE3-CC64-4F31-902F-14BEB410652C}" type="presOf" srcId="{F7F56264-A307-4262-97AD-44E28239F615}" destId="{69AFA7B4-6E22-4910-8C65-7E12B86CE86B}" srcOrd="0" destOrd="0" presId="urn:microsoft.com/office/officeart/2018/2/layout/IconVerticalSolidList"/>
    <dgm:cxn modelId="{70B7A8EE-58ED-4BD7-A52E-7A2BA2D885C3}" type="presParOf" srcId="{67BD2F14-6817-46B6-BD71-3FFCDF08F7FD}" destId="{81DEA750-5DE6-450F-B3F2-0E9B73DC1847}" srcOrd="0" destOrd="0" presId="urn:microsoft.com/office/officeart/2018/2/layout/IconVerticalSolidList"/>
    <dgm:cxn modelId="{06E45E19-FE2B-437E-BCA3-12932C9746B9}" type="presParOf" srcId="{81DEA750-5DE6-450F-B3F2-0E9B73DC1847}" destId="{502B1E18-E321-4F38-8E6B-E0A10B6879F3}" srcOrd="0" destOrd="0" presId="urn:microsoft.com/office/officeart/2018/2/layout/IconVerticalSolidList"/>
    <dgm:cxn modelId="{3B28FD09-C2FC-4AC4-9594-29CE2472B748}" type="presParOf" srcId="{81DEA750-5DE6-450F-B3F2-0E9B73DC1847}" destId="{654999A4-DDEA-47C3-9F59-C38662E53FAE}" srcOrd="1" destOrd="0" presId="urn:microsoft.com/office/officeart/2018/2/layout/IconVerticalSolidList"/>
    <dgm:cxn modelId="{7DA742D1-3F45-4524-B508-8CB16D11DB22}" type="presParOf" srcId="{81DEA750-5DE6-450F-B3F2-0E9B73DC1847}" destId="{D367C544-8A36-4C1C-B573-76A21F0E7E3D}" srcOrd="2" destOrd="0" presId="urn:microsoft.com/office/officeart/2018/2/layout/IconVerticalSolidList"/>
    <dgm:cxn modelId="{F8E27349-BC18-4F9F-A1CE-86A938053FCB}" type="presParOf" srcId="{81DEA750-5DE6-450F-B3F2-0E9B73DC1847}" destId="{69AFA7B4-6E22-4910-8C65-7E12B86CE86B}" srcOrd="3" destOrd="0" presId="urn:microsoft.com/office/officeart/2018/2/layout/IconVerticalSolidList"/>
    <dgm:cxn modelId="{527C2B70-0CBE-476F-AA1A-C7C598B18D6D}" type="presParOf" srcId="{67BD2F14-6817-46B6-BD71-3FFCDF08F7FD}" destId="{B745124E-ACAB-47EC-8CAD-6F91686B1764}" srcOrd="1" destOrd="0" presId="urn:microsoft.com/office/officeart/2018/2/layout/IconVerticalSolidList"/>
    <dgm:cxn modelId="{AFAA93E3-3AD2-4C55-9418-903D64F4540E}" type="presParOf" srcId="{67BD2F14-6817-46B6-BD71-3FFCDF08F7FD}" destId="{79DBAA24-BFC8-40C7-9010-9E971B2DC574}" srcOrd="2" destOrd="0" presId="urn:microsoft.com/office/officeart/2018/2/layout/IconVerticalSolidList"/>
    <dgm:cxn modelId="{A2568AD3-DE12-4AA5-9E9E-2672F4DADD83}" type="presParOf" srcId="{79DBAA24-BFC8-40C7-9010-9E971B2DC574}" destId="{EB21E34B-7AC2-4BE7-B445-D24E51ABE29B}" srcOrd="0" destOrd="0" presId="urn:microsoft.com/office/officeart/2018/2/layout/IconVerticalSolidList"/>
    <dgm:cxn modelId="{E61E8DA2-030F-48FA-84A2-EADE0CD6AE6A}" type="presParOf" srcId="{79DBAA24-BFC8-40C7-9010-9E971B2DC574}" destId="{58378781-3718-4E6B-9AB0-825053911518}" srcOrd="1" destOrd="0" presId="urn:microsoft.com/office/officeart/2018/2/layout/IconVerticalSolidList"/>
    <dgm:cxn modelId="{2477481F-0677-4BD5-A687-001D6AE18230}" type="presParOf" srcId="{79DBAA24-BFC8-40C7-9010-9E971B2DC574}" destId="{FD4CE964-42DE-4EF3-8732-6C274EC0792C}" srcOrd="2" destOrd="0" presId="urn:microsoft.com/office/officeart/2018/2/layout/IconVerticalSolidList"/>
    <dgm:cxn modelId="{93A9400E-D3B2-4864-8124-09F6E49868D5}" type="presParOf" srcId="{79DBAA24-BFC8-40C7-9010-9E971B2DC574}" destId="{3398FC82-AF56-41E0-A565-15CA86BDC4C7}" srcOrd="3" destOrd="0" presId="urn:microsoft.com/office/officeart/2018/2/layout/IconVerticalSolidList"/>
    <dgm:cxn modelId="{51383F73-24A2-4DF4-86C6-05D0DD0BD1D7}" type="presParOf" srcId="{67BD2F14-6817-46B6-BD71-3FFCDF08F7FD}" destId="{8337B88A-EAEB-4F5F-9491-7F02108FF910}" srcOrd="3" destOrd="0" presId="urn:microsoft.com/office/officeart/2018/2/layout/IconVerticalSolidList"/>
    <dgm:cxn modelId="{3570CA46-7EFA-4872-91AB-6598CEE247EB}" type="presParOf" srcId="{67BD2F14-6817-46B6-BD71-3FFCDF08F7FD}" destId="{94E98E76-0CA0-4BBF-950D-2FAE2DB60E81}" srcOrd="4" destOrd="0" presId="urn:microsoft.com/office/officeart/2018/2/layout/IconVerticalSolidList"/>
    <dgm:cxn modelId="{6CDCF856-0A5C-43DA-8F08-714161D73B5F}" type="presParOf" srcId="{94E98E76-0CA0-4BBF-950D-2FAE2DB60E81}" destId="{4A088ADE-3B68-48AF-99A0-D5E050831DE2}" srcOrd="0" destOrd="0" presId="urn:microsoft.com/office/officeart/2018/2/layout/IconVerticalSolidList"/>
    <dgm:cxn modelId="{A1EA8E4D-28A0-4E0E-A529-F1C86324BA90}" type="presParOf" srcId="{94E98E76-0CA0-4BBF-950D-2FAE2DB60E81}" destId="{7C2746C6-18B5-4C43-B334-F2DACAB7C7A3}" srcOrd="1" destOrd="0" presId="urn:microsoft.com/office/officeart/2018/2/layout/IconVerticalSolidList"/>
    <dgm:cxn modelId="{3C11D132-1782-42B7-BA3F-1671BC5D6C5C}" type="presParOf" srcId="{94E98E76-0CA0-4BBF-950D-2FAE2DB60E81}" destId="{894191EF-BE26-439E-A938-30559F629CD0}" srcOrd="2" destOrd="0" presId="urn:microsoft.com/office/officeart/2018/2/layout/IconVerticalSolidList"/>
    <dgm:cxn modelId="{3CAFA225-D3D0-4866-A377-5B95A9663BDE}" type="presParOf" srcId="{94E98E76-0CA0-4BBF-950D-2FAE2DB60E81}" destId="{C2FFBE08-F76D-4260-BDBB-E9F56540D287}" srcOrd="3" destOrd="0" presId="urn:microsoft.com/office/officeart/2018/2/layout/IconVerticalSolidList"/>
    <dgm:cxn modelId="{BF3C0983-A028-4331-AAD0-B1960B9B31CE}" type="presParOf" srcId="{67BD2F14-6817-46B6-BD71-3FFCDF08F7FD}" destId="{64FC82B7-A782-484C-A106-C759FBB73C26}" srcOrd="5" destOrd="0" presId="urn:microsoft.com/office/officeart/2018/2/layout/IconVerticalSolidList"/>
    <dgm:cxn modelId="{C29F9B4E-4943-4591-8FD2-897C81350ADA}" type="presParOf" srcId="{67BD2F14-6817-46B6-BD71-3FFCDF08F7FD}" destId="{F4297490-F0FD-4651-928C-C1D5275B326B}" srcOrd="6" destOrd="0" presId="urn:microsoft.com/office/officeart/2018/2/layout/IconVerticalSolidList"/>
    <dgm:cxn modelId="{2D6129B5-9EAF-4943-AD63-67CD4625E0AF}" type="presParOf" srcId="{F4297490-F0FD-4651-928C-C1D5275B326B}" destId="{276CBB4E-81BD-4508-9A8E-03DB0714C0A8}" srcOrd="0" destOrd="0" presId="urn:microsoft.com/office/officeart/2018/2/layout/IconVerticalSolidList"/>
    <dgm:cxn modelId="{C6D8E4E7-F4FE-4FAB-8CB6-AEB57231BF51}" type="presParOf" srcId="{F4297490-F0FD-4651-928C-C1D5275B326B}" destId="{1195CFC6-9F36-4A08-851B-8CBBD69905FE}" srcOrd="1" destOrd="0" presId="urn:microsoft.com/office/officeart/2018/2/layout/IconVerticalSolidList"/>
    <dgm:cxn modelId="{B1B2DFA8-256A-4748-9857-A42381AF3B1D}" type="presParOf" srcId="{F4297490-F0FD-4651-928C-C1D5275B326B}" destId="{FB6440DC-EEAE-4527-85FF-D99285316B05}" srcOrd="2" destOrd="0" presId="urn:microsoft.com/office/officeart/2018/2/layout/IconVerticalSolidList"/>
    <dgm:cxn modelId="{9DBE147D-FBE1-4C75-B595-9B35D3FE6E25}" type="presParOf" srcId="{F4297490-F0FD-4651-928C-C1D5275B326B}" destId="{085DC1AA-E615-40FA-A2CB-77C7833989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345F9-7694-4CA9-9748-3A1FDD75F87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4B34D3-FFCE-4A6C-824C-A3335CB261DC}">
      <dgm:prSet/>
      <dgm:spPr/>
      <dgm:t>
        <a:bodyPr/>
        <a:lstStyle/>
        <a:p>
          <a:r>
            <a:rPr lang="en-US"/>
            <a:t>Navigation</a:t>
          </a:r>
        </a:p>
      </dgm:t>
    </dgm:pt>
    <dgm:pt modelId="{2AA60D6E-3898-41CB-BD40-2E0FED6CC802}" type="parTrans" cxnId="{2691EC80-4DC5-4CD8-A939-9DAEF2787775}">
      <dgm:prSet/>
      <dgm:spPr/>
      <dgm:t>
        <a:bodyPr/>
        <a:lstStyle/>
        <a:p>
          <a:endParaRPr lang="en-US"/>
        </a:p>
      </dgm:t>
    </dgm:pt>
    <dgm:pt modelId="{5D6ACC5E-37F0-4802-A7F4-68FD222BACDC}" type="sibTrans" cxnId="{2691EC80-4DC5-4CD8-A939-9DAEF2787775}">
      <dgm:prSet/>
      <dgm:spPr/>
      <dgm:t>
        <a:bodyPr/>
        <a:lstStyle/>
        <a:p>
          <a:endParaRPr lang="en-US"/>
        </a:p>
      </dgm:t>
    </dgm:pt>
    <dgm:pt modelId="{3469DE59-F0F7-43CD-8FE7-587A881AF2F2}">
      <dgm:prSet/>
      <dgm:spPr/>
      <dgm:t>
        <a:bodyPr/>
        <a:lstStyle/>
        <a:p>
          <a:r>
            <a:rPr lang="en-US"/>
            <a:t>ROOM</a:t>
          </a:r>
        </a:p>
      </dgm:t>
    </dgm:pt>
    <dgm:pt modelId="{8FECEE75-5EC4-4103-9D60-4B61B4D70E86}" type="parTrans" cxnId="{48169DEE-DE9D-4BF1-8415-2B0AAFF24824}">
      <dgm:prSet/>
      <dgm:spPr/>
      <dgm:t>
        <a:bodyPr/>
        <a:lstStyle/>
        <a:p>
          <a:endParaRPr lang="en-US"/>
        </a:p>
      </dgm:t>
    </dgm:pt>
    <dgm:pt modelId="{6ACF417F-E3AB-4AC2-8553-1ACDA2843DF0}" type="sibTrans" cxnId="{48169DEE-DE9D-4BF1-8415-2B0AAFF24824}">
      <dgm:prSet/>
      <dgm:spPr/>
      <dgm:t>
        <a:bodyPr/>
        <a:lstStyle/>
        <a:p>
          <a:endParaRPr lang="en-US"/>
        </a:p>
      </dgm:t>
    </dgm:pt>
    <dgm:pt modelId="{85941F84-9B89-4F19-845F-0E1470DC518C}" type="pres">
      <dgm:prSet presAssocID="{E3A345F9-7694-4CA9-9748-3A1FDD75F879}" presName="root" presStyleCnt="0">
        <dgm:presLayoutVars>
          <dgm:dir/>
          <dgm:resizeHandles val="exact"/>
        </dgm:presLayoutVars>
      </dgm:prSet>
      <dgm:spPr/>
    </dgm:pt>
    <dgm:pt modelId="{85799528-6BAF-41C7-8E0F-9F914515F274}" type="pres">
      <dgm:prSet presAssocID="{E3A345F9-7694-4CA9-9748-3A1FDD75F879}" presName="container" presStyleCnt="0">
        <dgm:presLayoutVars>
          <dgm:dir/>
          <dgm:resizeHandles val="exact"/>
        </dgm:presLayoutVars>
      </dgm:prSet>
      <dgm:spPr/>
    </dgm:pt>
    <dgm:pt modelId="{279B7E5A-C0A8-42AD-AD88-EA74C0007DC8}" type="pres">
      <dgm:prSet presAssocID="{B54B34D3-FFCE-4A6C-824C-A3335CB261DC}" presName="compNode" presStyleCnt="0"/>
      <dgm:spPr/>
    </dgm:pt>
    <dgm:pt modelId="{6874FD9B-175D-42CD-BAF6-6F7FAE4C812B}" type="pres">
      <dgm:prSet presAssocID="{B54B34D3-FFCE-4A6C-824C-A3335CB261DC}" presName="iconBgRect" presStyleLbl="bgShp" presStyleIdx="0" presStyleCnt="2"/>
      <dgm:spPr/>
    </dgm:pt>
    <dgm:pt modelId="{933190A7-451A-421A-9E92-1E68C2A3C0AB}" type="pres">
      <dgm:prSet presAssocID="{B54B34D3-FFCE-4A6C-824C-A3335CB2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ас"/>
        </a:ext>
      </dgm:extLst>
    </dgm:pt>
    <dgm:pt modelId="{F4D95180-CB2A-40A2-AC97-49A3E1FD3F14}" type="pres">
      <dgm:prSet presAssocID="{B54B34D3-FFCE-4A6C-824C-A3335CB261DC}" presName="spaceRect" presStyleCnt="0"/>
      <dgm:spPr/>
    </dgm:pt>
    <dgm:pt modelId="{7407F4A1-1AFB-4459-AB3E-7044F1210993}" type="pres">
      <dgm:prSet presAssocID="{B54B34D3-FFCE-4A6C-824C-A3335CB261DC}" presName="textRect" presStyleLbl="revTx" presStyleIdx="0" presStyleCnt="2">
        <dgm:presLayoutVars>
          <dgm:chMax val="1"/>
          <dgm:chPref val="1"/>
        </dgm:presLayoutVars>
      </dgm:prSet>
      <dgm:spPr/>
    </dgm:pt>
    <dgm:pt modelId="{359F5E17-EE53-41C7-A452-FAB29926E146}" type="pres">
      <dgm:prSet presAssocID="{5D6ACC5E-37F0-4802-A7F4-68FD222BACDC}" presName="sibTrans" presStyleLbl="sibTrans2D1" presStyleIdx="0" presStyleCnt="0"/>
      <dgm:spPr/>
    </dgm:pt>
    <dgm:pt modelId="{C180286F-8059-491B-B462-32B00F791DE1}" type="pres">
      <dgm:prSet presAssocID="{3469DE59-F0F7-43CD-8FE7-587A881AF2F2}" presName="compNode" presStyleCnt="0"/>
      <dgm:spPr/>
    </dgm:pt>
    <dgm:pt modelId="{0370F6F3-4AE2-4C6C-BA7C-83F443721492}" type="pres">
      <dgm:prSet presAssocID="{3469DE59-F0F7-43CD-8FE7-587A881AF2F2}" presName="iconBgRect" presStyleLbl="bgShp" presStyleIdx="1" presStyleCnt="2"/>
      <dgm:spPr/>
    </dgm:pt>
    <dgm:pt modelId="{ECD5008A-321B-4A5B-9F55-0D5BDB3B1DFE}" type="pres">
      <dgm:prSet presAssocID="{3469DE59-F0F7-43CD-8FE7-587A881AF2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фициант"/>
        </a:ext>
      </dgm:extLst>
    </dgm:pt>
    <dgm:pt modelId="{576B949D-3E45-45E0-8586-A8FC07054EA5}" type="pres">
      <dgm:prSet presAssocID="{3469DE59-F0F7-43CD-8FE7-587A881AF2F2}" presName="spaceRect" presStyleCnt="0"/>
      <dgm:spPr/>
    </dgm:pt>
    <dgm:pt modelId="{B927BE66-6206-42F0-9850-4F0268FD9785}" type="pres">
      <dgm:prSet presAssocID="{3469DE59-F0F7-43CD-8FE7-587A881AF2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691EC80-4DC5-4CD8-A939-9DAEF2787775}" srcId="{E3A345F9-7694-4CA9-9748-3A1FDD75F879}" destId="{B54B34D3-FFCE-4A6C-824C-A3335CB261DC}" srcOrd="0" destOrd="0" parTransId="{2AA60D6E-3898-41CB-BD40-2E0FED6CC802}" sibTransId="{5D6ACC5E-37F0-4802-A7F4-68FD222BACDC}"/>
    <dgm:cxn modelId="{648D6693-84D3-400A-BC1B-5A703C987F01}" type="presOf" srcId="{E3A345F9-7694-4CA9-9748-3A1FDD75F879}" destId="{85941F84-9B89-4F19-845F-0E1470DC518C}" srcOrd="0" destOrd="0" presId="urn:microsoft.com/office/officeart/2018/2/layout/IconCircleList"/>
    <dgm:cxn modelId="{02AD449D-A059-4D2E-8F05-6436A400F2FD}" type="presOf" srcId="{3469DE59-F0F7-43CD-8FE7-587A881AF2F2}" destId="{B927BE66-6206-42F0-9850-4F0268FD9785}" srcOrd="0" destOrd="0" presId="urn:microsoft.com/office/officeart/2018/2/layout/IconCircleList"/>
    <dgm:cxn modelId="{EA752CDA-FB10-4E7D-875E-85C2E89C2130}" type="presOf" srcId="{B54B34D3-FFCE-4A6C-824C-A3335CB261DC}" destId="{7407F4A1-1AFB-4459-AB3E-7044F1210993}" srcOrd="0" destOrd="0" presId="urn:microsoft.com/office/officeart/2018/2/layout/IconCircleList"/>
    <dgm:cxn modelId="{6778C9DA-8453-47F8-AB8A-B5F1F65C6EE9}" type="presOf" srcId="{5D6ACC5E-37F0-4802-A7F4-68FD222BACDC}" destId="{359F5E17-EE53-41C7-A452-FAB29926E146}" srcOrd="0" destOrd="0" presId="urn:microsoft.com/office/officeart/2018/2/layout/IconCircleList"/>
    <dgm:cxn modelId="{48169DEE-DE9D-4BF1-8415-2B0AAFF24824}" srcId="{E3A345F9-7694-4CA9-9748-3A1FDD75F879}" destId="{3469DE59-F0F7-43CD-8FE7-587A881AF2F2}" srcOrd="1" destOrd="0" parTransId="{8FECEE75-5EC4-4103-9D60-4B61B4D70E86}" sibTransId="{6ACF417F-E3AB-4AC2-8553-1ACDA2843DF0}"/>
    <dgm:cxn modelId="{EEC1F193-EA26-421C-98AA-0BA7C8E0447C}" type="presParOf" srcId="{85941F84-9B89-4F19-845F-0E1470DC518C}" destId="{85799528-6BAF-41C7-8E0F-9F914515F274}" srcOrd="0" destOrd="0" presId="urn:microsoft.com/office/officeart/2018/2/layout/IconCircleList"/>
    <dgm:cxn modelId="{B35C1FD4-458C-4773-A9AA-9FC0677E075D}" type="presParOf" srcId="{85799528-6BAF-41C7-8E0F-9F914515F274}" destId="{279B7E5A-C0A8-42AD-AD88-EA74C0007DC8}" srcOrd="0" destOrd="0" presId="urn:microsoft.com/office/officeart/2018/2/layout/IconCircleList"/>
    <dgm:cxn modelId="{D6AFA99B-0164-43CE-8730-A10B27FE4A7B}" type="presParOf" srcId="{279B7E5A-C0A8-42AD-AD88-EA74C0007DC8}" destId="{6874FD9B-175D-42CD-BAF6-6F7FAE4C812B}" srcOrd="0" destOrd="0" presId="urn:microsoft.com/office/officeart/2018/2/layout/IconCircleList"/>
    <dgm:cxn modelId="{A41626B2-7AC1-4B49-B3A9-D1A4A6ED773A}" type="presParOf" srcId="{279B7E5A-C0A8-42AD-AD88-EA74C0007DC8}" destId="{933190A7-451A-421A-9E92-1E68C2A3C0AB}" srcOrd="1" destOrd="0" presId="urn:microsoft.com/office/officeart/2018/2/layout/IconCircleList"/>
    <dgm:cxn modelId="{15D3BCE9-FDA9-489D-88D0-9D673AE813CD}" type="presParOf" srcId="{279B7E5A-C0A8-42AD-AD88-EA74C0007DC8}" destId="{F4D95180-CB2A-40A2-AC97-49A3E1FD3F14}" srcOrd="2" destOrd="0" presId="urn:microsoft.com/office/officeart/2018/2/layout/IconCircleList"/>
    <dgm:cxn modelId="{87EF6424-7D4C-4581-9BD9-87B5AAFB0D74}" type="presParOf" srcId="{279B7E5A-C0A8-42AD-AD88-EA74C0007DC8}" destId="{7407F4A1-1AFB-4459-AB3E-7044F1210993}" srcOrd="3" destOrd="0" presId="urn:microsoft.com/office/officeart/2018/2/layout/IconCircleList"/>
    <dgm:cxn modelId="{6B509E13-33D6-44CC-B06B-0DF1BA6C8BC2}" type="presParOf" srcId="{85799528-6BAF-41C7-8E0F-9F914515F274}" destId="{359F5E17-EE53-41C7-A452-FAB29926E146}" srcOrd="1" destOrd="0" presId="urn:microsoft.com/office/officeart/2018/2/layout/IconCircleList"/>
    <dgm:cxn modelId="{ED7D15FD-F098-4535-94CE-0F29461BBF46}" type="presParOf" srcId="{85799528-6BAF-41C7-8E0F-9F914515F274}" destId="{C180286F-8059-491B-B462-32B00F791DE1}" srcOrd="2" destOrd="0" presId="urn:microsoft.com/office/officeart/2018/2/layout/IconCircleList"/>
    <dgm:cxn modelId="{18710DB2-561F-4C36-AC2C-ACD1723AD8C9}" type="presParOf" srcId="{C180286F-8059-491B-B462-32B00F791DE1}" destId="{0370F6F3-4AE2-4C6C-BA7C-83F443721492}" srcOrd="0" destOrd="0" presId="urn:microsoft.com/office/officeart/2018/2/layout/IconCircleList"/>
    <dgm:cxn modelId="{8034ABC7-DA23-4F04-B4B4-47E438EFF4F8}" type="presParOf" srcId="{C180286F-8059-491B-B462-32B00F791DE1}" destId="{ECD5008A-321B-4A5B-9F55-0D5BDB3B1DFE}" srcOrd="1" destOrd="0" presId="urn:microsoft.com/office/officeart/2018/2/layout/IconCircleList"/>
    <dgm:cxn modelId="{366776E2-18E9-4508-8F5F-0A49ED21C2B2}" type="presParOf" srcId="{C180286F-8059-491B-B462-32B00F791DE1}" destId="{576B949D-3E45-45E0-8586-A8FC07054EA5}" srcOrd="2" destOrd="0" presId="urn:microsoft.com/office/officeart/2018/2/layout/IconCircleList"/>
    <dgm:cxn modelId="{02CCDAAC-43E0-4671-BEE2-D231105378C5}" type="presParOf" srcId="{C180286F-8059-491B-B462-32B00F791DE1}" destId="{B927BE66-6206-42F0-9850-4F0268FD97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B1E18-E321-4F38-8E6B-E0A10B6879F3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99A4-DDEA-47C3-9F59-C38662E53FAE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A7B4-6E22-4910-8C65-7E12B86CE86B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Программа предназначена для организации деятельности библиотек.</a:t>
          </a:r>
          <a:endParaRPr lang="en-US" sz="2200" kern="1200"/>
        </a:p>
      </dsp:txBody>
      <dsp:txXfrm>
        <a:off x="1419739" y="2425"/>
        <a:ext cx="5584037" cy="1229211"/>
      </dsp:txXfrm>
    </dsp:sp>
    <dsp:sp modelId="{EB21E34B-7AC2-4BE7-B445-D24E51ABE29B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78781-3718-4E6B-9AB0-825053911518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8FC82-AF56-41E0-A565-15CA86BDC4C7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Продукт позволяет систематизировать рабочие процессы библиотеки.</a:t>
          </a:r>
          <a:endParaRPr lang="en-US" sz="2200" kern="1200"/>
        </a:p>
      </dsp:txBody>
      <dsp:txXfrm>
        <a:off x="1419739" y="1538939"/>
        <a:ext cx="5584037" cy="1229211"/>
      </dsp:txXfrm>
    </dsp:sp>
    <dsp:sp modelId="{4A088ADE-3B68-48AF-99A0-D5E050831DE2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746C6-18B5-4C43-B334-F2DACAB7C7A3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FBE08-F76D-4260-BDBB-E9F56540D287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Данная разработка - это программный комплекс, предназначенный для</a:t>
          </a:r>
          <a:endParaRPr lang="en-US" sz="2200" kern="1200"/>
        </a:p>
      </dsp:txBody>
      <dsp:txXfrm>
        <a:off x="1419739" y="3075453"/>
        <a:ext cx="5584037" cy="1229211"/>
      </dsp:txXfrm>
    </dsp:sp>
    <dsp:sp modelId="{276CBB4E-81BD-4508-9A8E-03DB0714C0A8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CFC6-9F36-4A08-851B-8CBBD69905FE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DC1AA-E615-40FA-A2CB-77C783398921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ведения учёта каталога книг, картотеки читателей, регистрации выдачи и возврата литературы</a:t>
          </a:r>
          <a:endParaRPr lang="en-US" sz="2200" kern="1200"/>
        </a:p>
      </dsp:txBody>
      <dsp:txXfrm>
        <a:off x="1419739" y="4611968"/>
        <a:ext cx="5584037" cy="1229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4FD9B-175D-42CD-BAF6-6F7FAE4C812B}">
      <dsp:nvSpPr>
        <dsp:cNvPr id="0" name=""/>
        <dsp:cNvSpPr/>
      </dsp:nvSpPr>
      <dsp:spPr>
        <a:xfrm>
          <a:off x="212335" y="1163223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190A7-451A-421A-9E92-1E68C2A3C0AB}">
      <dsp:nvSpPr>
        <dsp:cNvPr id="0" name=""/>
        <dsp:cNvSpPr/>
      </dsp:nvSpPr>
      <dsp:spPr>
        <a:xfrm>
          <a:off x="492877" y="144376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7F4A1-1AFB-4459-AB3E-7044F1210993}">
      <dsp:nvSpPr>
        <dsp:cNvPr id="0" name=""/>
        <dsp:cNvSpPr/>
      </dsp:nvSpPr>
      <dsp:spPr>
        <a:xfrm>
          <a:off x="1834517" y="116322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Navigation</a:t>
          </a:r>
        </a:p>
      </dsp:txBody>
      <dsp:txXfrm>
        <a:off x="1834517" y="1163223"/>
        <a:ext cx="3148942" cy="1335915"/>
      </dsp:txXfrm>
    </dsp:sp>
    <dsp:sp modelId="{0370F6F3-4AE2-4C6C-BA7C-83F443721492}">
      <dsp:nvSpPr>
        <dsp:cNvPr id="0" name=""/>
        <dsp:cNvSpPr/>
      </dsp:nvSpPr>
      <dsp:spPr>
        <a:xfrm>
          <a:off x="5532139" y="1163223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5008A-321B-4A5B-9F55-0D5BDB3B1DFE}">
      <dsp:nvSpPr>
        <dsp:cNvPr id="0" name=""/>
        <dsp:cNvSpPr/>
      </dsp:nvSpPr>
      <dsp:spPr>
        <a:xfrm>
          <a:off x="5812681" y="144376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7BE66-6206-42F0-9850-4F0268FD9785}">
      <dsp:nvSpPr>
        <dsp:cNvPr id="0" name=""/>
        <dsp:cNvSpPr/>
      </dsp:nvSpPr>
      <dsp:spPr>
        <a:xfrm>
          <a:off x="7154322" y="116322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ROOM</a:t>
          </a:r>
        </a:p>
      </dsp:txBody>
      <dsp:txXfrm>
        <a:off x="7154322" y="1163223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4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24" r:id="rId8"/>
    <p:sldLayoutId id="2147483725" r:id="rId9"/>
    <p:sldLayoutId id="2147483726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Специальности в ЕКТС (Екатеринбургский колледж транспортного  строительства): средний балл аттестата на бюджет и платное, стоимость  обучения, количество мест">
            <a:extLst>
              <a:ext uri="{FF2B5EF4-FFF2-40B4-BE49-F238E27FC236}">
                <a16:creationId xmlns:a16="http://schemas.microsoft.com/office/drawing/2014/main" id="{36EC14CB-64F3-50CE-F5CC-E8F73F7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 r="-1" b="1525"/>
          <a:stretch>
            <a:fillRect/>
          </a:stretch>
        </p:blipFill>
        <p:spPr bwMode="auto">
          <a:xfrm>
            <a:off x="3048" y="10"/>
            <a:ext cx="1218895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23FD0-0956-9E63-ED5B-EA909138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ru-RU" sz="5200">
                <a:solidFill>
                  <a:srgbClr val="FFFFFF"/>
                </a:solidFill>
              </a:rPr>
              <a:t>Разработка и создание</a:t>
            </a:r>
            <a:br>
              <a:rPr lang="ru-RU" sz="5200">
                <a:solidFill>
                  <a:srgbClr val="FFFFFF"/>
                </a:solidFill>
              </a:rPr>
            </a:br>
            <a:r>
              <a:rPr lang="ru-RU" sz="5200">
                <a:solidFill>
                  <a:srgbClr val="FFFFFF"/>
                </a:solidFill>
              </a:rPr>
              <a:t>программы для</a:t>
            </a:r>
            <a:br>
              <a:rPr lang="ru-RU" sz="5200">
                <a:solidFill>
                  <a:srgbClr val="FFFFFF"/>
                </a:solidFill>
              </a:rPr>
            </a:br>
            <a:r>
              <a:rPr lang="ru-RU" sz="5200">
                <a:solidFill>
                  <a:srgbClr val="FFFFFF"/>
                </a:solidFill>
              </a:rPr>
              <a:t>библиотеки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CB712-FA76-7C0B-B7A1-8376C56A8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ru-RU" sz="2200">
                <a:solidFill>
                  <a:srgbClr val="FFFFFF"/>
                </a:solidFill>
              </a:rPr>
              <a:t>Работу выполнил: Сюбаев Андрей</a:t>
            </a:r>
          </a:p>
          <a:p>
            <a:r>
              <a:rPr lang="ru-RU" sz="2200">
                <a:solidFill>
                  <a:srgbClr val="FFFFFF"/>
                </a:solidFill>
              </a:rPr>
              <a:t>Группу: ПР-32</a:t>
            </a:r>
          </a:p>
        </p:txBody>
      </p:sp>
    </p:spTree>
    <p:extLst>
      <p:ext uri="{BB962C8B-B14F-4D97-AF65-F5344CB8AC3E}">
        <p14:creationId xmlns:p14="http://schemas.microsoft.com/office/powerpoint/2010/main" val="14468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C4E7A-5F57-6EDF-1B98-5336332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ru-RU" sz="4000"/>
              <a:t>О разработке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42B497E-6901-FEA2-3E21-760D1F0FD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1212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68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4D419-0023-4B80-DB8B-15CD4FFD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09" b="2638"/>
          <a:stretch>
            <a:fillRect/>
          </a:stretch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3C88-C3CF-B7F8-1C88-B35B445D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1A966-CB91-EE41-D630-A71D5391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FFFF"/>
                </a:solidFill>
              </a:rPr>
              <a:t>Целью является разработка программы для системы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FFFF"/>
                </a:solidFill>
              </a:rPr>
              <a:t>библиотечных процессов от создания библиографии до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rgbClr val="FFFFFF"/>
                </a:solidFill>
              </a:rPr>
              <a:t>учета читателей и книговыдачи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</a:rPr>
              <a:t>Изучить актуальную информацию по области данной задачи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</a:rPr>
              <a:t>Подобрать средства для разработки программного продукта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</a:rPr>
              <a:t>Подобрать наиболее удобный для пользователя дизайн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solidFill>
                  <a:srgbClr val="FFFFFF"/>
                </a:solidFill>
              </a:rPr>
              <a:t>Учесть требования к задаче и разработать подобранный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9273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73AC5-6835-2617-768C-5172F32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ru-RU" dirty="0"/>
              <a:t>Используемые инструменты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11481DA5-E3FF-E5E6-5188-EFB98A932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1451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74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865E9-2637-951D-F39B-2707CAB8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ru-RU"/>
              <a:t>Окно авторизации в библиотеку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F1B0F5-293A-3EC7-9FEC-62D657E31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28" y="613741"/>
            <a:ext cx="2644048" cy="571686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CFBE62B-5ACA-AE7E-0F6E-6A2D1FED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Оно включает в себя поля для ввода почты, логина и пароля, а также поле выбора роли (библиотекарь, преподаватель, студент)</a:t>
            </a:r>
          </a:p>
        </p:txBody>
      </p:sp>
    </p:spTree>
    <p:extLst>
      <p:ext uri="{BB962C8B-B14F-4D97-AF65-F5344CB8AC3E}">
        <p14:creationId xmlns:p14="http://schemas.microsoft.com/office/powerpoint/2010/main" val="35938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40DED-7B9A-B488-1895-E5903558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Окно регистрации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C920E-C977-EE0B-B44A-C436C848F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312" y="567942"/>
            <a:ext cx="264404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7EA0B-184C-3666-4DEB-AEFA012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Окно поиска книги для взятия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98E3F-AE69-4E69-1E9A-411FD30C7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312" y="567942"/>
            <a:ext cx="264404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069A0-2731-71D8-54C0-7D4F2FAD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Окно библиотеки для учеников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B91EF-267E-325C-B49B-1C922CFB5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451" y="567942"/>
            <a:ext cx="264404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760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DappledVTI</vt:lpstr>
      <vt:lpstr>Разработка и создание программы для библиотеки</vt:lpstr>
      <vt:lpstr>О разработке</vt:lpstr>
      <vt:lpstr>Цели и задачи проекта</vt:lpstr>
      <vt:lpstr>Используемые инструменты</vt:lpstr>
      <vt:lpstr>Окно авторизации в библиотеку</vt:lpstr>
      <vt:lpstr>Окно регистрации</vt:lpstr>
      <vt:lpstr>Окно поиска книги для взятия</vt:lpstr>
      <vt:lpstr>Окно библиотеки для учеников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.</dc:creator>
  <cp:lastModifiedBy>andrey .</cp:lastModifiedBy>
  <cp:revision>1</cp:revision>
  <dcterms:created xsi:type="dcterms:W3CDTF">2025-05-21T01:38:30Z</dcterms:created>
  <dcterms:modified xsi:type="dcterms:W3CDTF">2025-05-21T01:47:12Z</dcterms:modified>
</cp:coreProperties>
</file>