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0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1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2.xml" ContentType="application/vnd.openxmlformats-officedocument.theme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3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0" r:id="rId2"/>
    <p:sldMasterId id="2147483651" r:id="rId3"/>
    <p:sldMasterId id="2147483652" r:id="rId4"/>
    <p:sldMasterId id="2147483653" r:id="rId5"/>
    <p:sldMasterId id="2147483654" r:id="rId6"/>
    <p:sldMasterId id="2147483655" r:id="rId7"/>
    <p:sldMasterId id="2147483656" r:id="rId8"/>
    <p:sldMasterId id="2147483657" r:id="rId9"/>
    <p:sldMasterId id="2147483658" r:id="rId10"/>
    <p:sldMasterId id="2147483659" r:id="rId11"/>
    <p:sldMasterId id="2147483660" r:id="rId12"/>
    <p:sldMasterId id="2147483661" r:id="rId13"/>
    <p:sldMasterId id="2147483662" r:id="rId14"/>
  </p:sldMasterIdLst>
  <p:notesMasterIdLst>
    <p:notesMasterId r:id="rId27"/>
  </p:notesMasterIdLst>
  <p:handoutMasterIdLst>
    <p:handoutMasterId r:id="rId28"/>
  </p:handoutMasterIdLst>
  <p:sldIdLst>
    <p:sldId id="324" r:id="rId15"/>
    <p:sldId id="330" r:id="rId16"/>
    <p:sldId id="333" r:id="rId17"/>
    <p:sldId id="327" r:id="rId18"/>
    <p:sldId id="331" r:id="rId19"/>
    <p:sldId id="297" r:id="rId20"/>
    <p:sldId id="267" r:id="rId21"/>
    <p:sldId id="325" r:id="rId22"/>
    <p:sldId id="280" r:id="rId23"/>
    <p:sldId id="269" r:id="rId24"/>
    <p:sldId id="270" r:id="rId25"/>
    <p:sldId id="332" r:id="rId26"/>
  </p:sldIdLst>
  <p:sldSz cx="13004800" cy="9753600"/>
  <p:notesSz cx="6669088" cy="97742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/>
        <a:ea typeface="+mn-ea"/>
        <a:cs typeface="Arial" pitchFamily="34" charset="0"/>
        <a:sym typeface="Gill Sans"/>
      </a:defRPr>
    </a:lvl1pPr>
    <a:lvl2pPr marL="457200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/>
        <a:ea typeface="+mn-ea"/>
        <a:cs typeface="Arial" pitchFamily="34" charset="0"/>
        <a:sym typeface="Gill Sans"/>
      </a:defRPr>
    </a:lvl2pPr>
    <a:lvl3pPr marL="914400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/>
        <a:ea typeface="+mn-ea"/>
        <a:cs typeface="Arial" pitchFamily="34" charset="0"/>
        <a:sym typeface="Gill Sans"/>
      </a:defRPr>
    </a:lvl3pPr>
    <a:lvl4pPr marL="1371600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/>
        <a:ea typeface="+mn-ea"/>
        <a:cs typeface="Arial" pitchFamily="34" charset="0"/>
        <a:sym typeface="Gill Sans"/>
      </a:defRPr>
    </a:lvl4pPr>
    <a:lvl5pPr marL="1828800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/>
        <a:ea typeface="+mn-ea"/>
        <a:cs typeface="Arial" pitchFamily="34" charset="0"/>
        <a:sym typeface="Gill Sans"/>
      </a:defRPr>
    </a:lvl5pPr>
    <a:lvl6pPr marL="2286000" algn="l" defTabSz="914400" rtl="0" eaLnBrk="1" latinLnBrk="0" hangingPunct="1">
      <a:defRPr sz="4300" kern="1200">
        <a:solidFill>
          <a:srgbClr val="000000"/>
        </a:solidFill>
        <a:latin typeface="Gill Sans"/>
        <a:ea typeface="+mn-ea"/>
        <a:cs typeface="Arial" pitchFamily="34" charset="0"/>
        <a:sym typeface="Gill Sans"/>
      </a:defRPr>
    </a:lvl6pPr>
    <a:lvl7pPr marL="2743200" algn="l" defTabSz="914400" rtl="0" eaLnBrk="1" latinLnBrk="0" hangingPunct="1">
      <a:defRPr sz="4300" kern="1200">
        <a:solidFill>
          <a:srgbClr val="000000"/>
        </a:solidFill>
        <a:latin typeface="Gill Sans"/>
        <a:ea typeface="+mn-ea"/>
        <a:cs typeface="Arial" pitchFamily="34" charset="0"/>
        <a:sym typeface="Gill Sans"/>
      </a:defRPr>
    </a:lvl7pPr>
    <a:lvl8pPr marL="3200400" algn="l" defTabSz="914400" rtl="0" eaLnBrk="1" latinLnBrk="0" hangingPunct="1">
      <a:defRPr sz="4300" kern="1200">
        <a:solidFill>
          <a:srgbClr val="000000"/>
        </a:solidFill>
        <a:latin typeface="Gill Sans"/>
        <a:ea typeface="+mn-ea"/>
        <a:cs typeface="Arial" pitchFamily="34" charset="0"/>
        <a:sym typeface="Gill Sans"/>
      </a:defRPr>
    </a:lvl8pPr>
    <a:lvl9pPr marL="3657600" algn="l" defTabSz="914400" rtl="0" eaLnBrk="1" latinLnBrk="0" hangingPunct="1">
      <a:defRPr sz="4300" kern="1200">
        <a:solidFill>
          <a:srgbClr val="000000"/>
        </a:solidFill>
        <a:latin typeface="Gill Sans"/>
        <a:ea typeface="+mn-ea"/>
        <a:cs typeface="Arial" pitchFamily="34" charset="0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FFFFFF"/>
    <a:srgbClr val="FFCC00"/>
    <a:srgbClr val="FF0000"/>
    <a:srgbClr val="FF99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8" autoAdjust="0"/>
    <p:restoredTop sz="94992" autoAdjust="0"/>
  </p:normalViewPr>
  <p:slideViewPr>
    <p:cSldViewPr>
      <p:cViewPr>
        <p:scale>
          <a:sx n="47" d="100"/>
          <a:sy n="47" d="100"/>
        </p:scale>
        <p:origin x="-1662" y="-57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charset="0"/>
                <a:cs typeface="+mn-cs"/>
                <a:sym typeface="Gill Sans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" charset="0"/>
                <a:cs typeface="+mn-cs"/>
                <a:sym typeface="Gill Sans" charset="0"/>
              </a:defRPr>
            </a:lvl1pPr>
          </a:lstStyle>
          <a:p>
            <a:pPr>
              <a:defRPr/>
            </a:pPr>
            <a:fld id="{D070A473-3DD2-4163-8F02-18AD4A31DFEF}" type="datetimeFigureOut">
              <a:rPr lang="ru-RU"/>
              <a:pPr>
                <a:defRPr/>
              </a:pPr>
              <a:t>23.06.2014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283700"/>
            <a:ext cx="2889250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charset="0"/>
                <a:cs typeface="+mn-cs"/>
                <a:sym typeface="Gill Sans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778250" y="9283700"/>
            <a:ext cx="2889250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" charset="0"/>
                <a:cs typeface="+mn-cs"/>
                <a:sym typeface="Gill Sans" charset="0"/>
              </a:defRPr>
            </a:lvl1pPr>
          </a:lstStyle>
          <a:p>
            <a:pPr>
              <a:defRPr/>
            </a:pPr>
            <a:fld id="{FEAC65D4-697D-48C4-B55D-C5736314267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477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charset="0"/>
                <a:cs typeface="+mn-cs"/>
                <a:sym typeface="Gill Sans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" charset="0"/>
                <a:cs typeface="+mn-cs"/>
                <a:sym typeface="Gill Sans" charset="0"/>
              </a:defRPr>
            </a:lvl1pPr>
          </a:lstStyle>
          <a:p>
            <a:pPr>
              <a:defRPr/>
            </a:pPr>
            <a:fld id="{5533942C-A75E-48A3-A70D-9619EE8B429C}" type="datetimeFigureOut">
              <a:rPr lang="ru-RU"/>
              <a:pPr>
                <a:defRPr/>
              </a:pPr>
              <a:t>23.06.2014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92175" y="733425"/>
            <a:ext cx="4884738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66750" y="4643438"/>
            <a:ext cx="5335588" cy="439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283700"/>
            <a:ext cx="2889250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charset="0"/>
                <a:cs typeface="+mn-cs"/>
                <a:sym typeface="Gill Sans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778250" y="9283700"/>
            <a:ext cx="2889250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" charset="0"/>
                <a:cs typeface="+mn-cs"/>
                <a:sym typeface="Gill Sans" charset="0"/>
              </a:defRPr>
            </a:lvl1pPr>
          </a:lstStyle>
          <a:p>
            <a:pPr>
              <a:defRPr/>
            </a:pPr>
            <a:fld id="{06A7274D-68BB-4A40-99E0-2F159FEB62C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5776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6868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D8F65EE-AF8C-4B50-8D52-14ECE775D588}" type="slidenum">
              <a:rPr lang="ru-RU" smtClean="0">
                <a:latin typeface="Gill Sans"/>
                <a:sym typeface="Gill Sans"/>
              </a:rPr>
              <a:pPr>
                <a:defRPr/>
              </a:pPr>
              <a:t>1</a:t>
            </a:fld>
            <a:endParaRPr lang="ru-RU" smtClean="0">
              <a:latin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49156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354F967-5ED2-413E-BD86-880A60DA3087}" type="slidenum">
              <a:rPr lang="ru-RU" smtClean="0">
                <a:latin typeface="Gill Sans"/>
                <a:sym typeface="Gill Sans"/>
              </a:rPr>
              <a:pPr>
                <a:defRPr/>
              </a:pPr>
              <a:t>10</a:t>
            </a:fld>
            <a:endParaRPr lang="ru-RU" smtClean="0">
              <a:latin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50180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C602806-B447-4809-8AF8-181D47E32425}" type="slidenum">
              <a:rPr lang="ru-RU" smtClean="0">
                <a:latin typeface="Gill Sans"/>
                <a:sym typeface="Gill Sans"/>
              </a:rPr>
              <a:pPr>
                <a:defRPr/>
              </a:pPr>
              <a:t>11</a:t>
            </a:fld>
            <a:endParaRPr lang="ru-RU" smtClean="0">
              <a:latin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4010AE3-B352-49EF-A7F2-8C6B644690D8}" type="slidenum">
              <a:rPr lang="ru-RU" smtClean="0">
                <a:latin typeface="Gill Sans"/>
                <a:sym typeface="Gill Sans"/>
              </a:rPr>
              <a:pPr>
                <a:defRPr/>
              </a:pPr>
              <a:t>12</a:t>
            </a:fld>
            <a:endParaRPr lang="ru-RU" smtClean="0">
              <a:latin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C1DCF1E-5566-464A-AB9D-B2D10292EC88}" type="slidenum">
              <a:rPr lang="ru-RU" smtClean="0">
                <a:latin typeface="Gill Sans"/>
                <a:sym typeface="Gill Sans"/>
              </a:rPr>
              <a:pPr>
                <a:defRPr/>
              </a:pPr>
              <a:t>2</a:t>
            </a:fld>
            <a:endParaRPr lang="ru-RU" smtClean="0">
              <a:latin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C1DCF1E-5566-464A-AB9D-B2D10292EC88}" type="slidenum">
              <a:rPr lang="ru-RU" smtClean="0">
                <a:latin typeface="Gill Sans"/>
                <a:sym typeface="Gill Sans"/>
              </a:rPr>
              <a:pPr>
                <a:defRPr/>
              </a:pPr>
              <a:t>3</a:t>
            </a:fld>
            <a:endParaRPr lang="ru-RU" smtClean="0">
              <a:latin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43012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74603EB-7404-4BE8-BF08-E816AB28FB09}" type="slidenum">
              <a:rPr lang="ru-RU" smtClean="0">
                <a:latin typeface="Gill Sans"/>
                <a:sym typeface="Gill Sans"/>
              </a:rPr>
              <a:pPr>
                <a:defRPr/>
              </a:pPr>
              <a:t>4</a:t>
            </a:fld>
            <a:endParaRPr lang="ru-RU" smtClean="0">
              <a:latin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B4E06FB-22D0-4C86-A5DE-25876F67D890}" type="slidenum">
              <a:rPr lang="ru-RU" smtClean="0">
                <a:latin typeface="Gill Sans"/>
                <a:sym typeface="Gill Sans"/>
              </a:rPr>
              <a:pPr>
                <a:defRPr/>
              </a:pPr>
              <a:t>5</a:t>
            </a:fld>
            <a:endParaRPr lang="ru-RU" smtClean="0">
              <a:latin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46084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69BBE41-AB8B-4326-BE2D-7721449E4BDC}" type="slidenum">
              <a:rPr lang="ru-RU" smtClean="0">
                <a:latin typeface="Gill Sans"/>
                <a:sym typeface="Gill Sans"/>
              </a:rPr>
              <a:pPr>
                <a:defRPr/>
              </a:pPr>
              <a:t>6</a:t>
            </a:fld>
            <a:endParaRPr lang="ru-RU" smtClean="0">
              <a:latin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48132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525A668-07AB-4CC9-BC77-CBAE79481AA9}" type="slidenum">
              <a:rPr lang="ru-RU" smtClean="0">
                <a:latin typeface="Gill Sans"/>
                <a:sym typeface="Gill Sans"/>
              </a:rPr>
              <a:pPr>
                <a:defRPr/>
              </a:pPr>
              <a:t>7</a:t>
            </a:fld>
            <a:endParaRPr lang="ru-RU" smtClean="0">
              <a:latin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45060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EAD9DC5-7258-4713-8921-85D658981381}" type="slidenum">
              <a:rPr lang="ru-RU" smtClean="0">
                <a:latin typeface="Gill Sans"/>
                <a:sym typeface="Gill Sans"/>
              </a:rPr>
              <a:pPr>
                <a:defRPr/>
              </a:pPr>
              <a:t>8</a:t>
            </a:fld>
            <a:endParaRPr lang="ru-RU" smtClean="0">
              <a:latin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4C5C893-EE78-4091-8CA1-542DAFDBE666}" type="slidenum">
              <a:rPr lang="ru-RU" smtClean="0">
                <a:latin typeface="Gill Sans"/>
                <a:sym typeface="Gill Sans"/>
              </a:rPr>
              <a:pPr>
                <a:defRPr/>
              </a:pPr>
              <a:t>9</a:t>
            </a:fld>
            <a:endParaRPr lang="ru-RU" smtClean="0">
              <a:latin typeface="Gill Sans"/>
              <a:sym typeface="Gill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271588" y="2768600"/>
            <a:ext cx="2444750" cy="571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868738" y="2768600"/>
            <a:ext cx="2444750" cy="571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>
              <a:sym typeface="Gill Sans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20188" y="1639888"/>
            <a:ext cx="2616200" cy="451961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71588" y="1639888"/>
            <a:ext cx="7696200" cy="451961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20188" y="255588"/>
            <a:ext cx="2616200" cy="8229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71588" y="255588"/>
            <a:ext cx="7696200" cy="82296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271588" y="2768600"/>
            <a:ext cx="5156200" cy="571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80188" y="2768600"/>
            <a:ext cx="5156200" cy="571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1271588" y="1639888"/>
            <a:ext cx="10464800" cy="45196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>
              <a:sym typeface="Gill Sans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20188" y="255588"/>
            <a:ext cx="2616200" cy="8229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71588" y="255588"/>
            <a:ext cx="7696200" cy="82296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7773988" y="2768600"/>
            <a:ext cx="1905000" cy="571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9831388" y="2768600"/>
            <a:ext cx="1905000" cy="571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>
              <a:sym typeface="Gill Sans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20188" y="255588"/>
            <a:ext cx="2616200" cy="8229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71588" y="255588"/>
            <a:ext cx="7696200" cy="82296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271588" y="2768600"/>
            <a:ext cx="2444750" cy="571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868738" y="2768600"/>
            <a:ext cx="2444750" cy="571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>
              <a:sym typeface="Gill Sans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20188" y="255588"/>
            <a:ext cx="2616200" cy="8229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71588" y="255588"/>
            <a:ext cx="7696200" cy="82296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271588" y="2768600"/>
            <a:ext cx="5156200" cy="571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80188" y="2768600"/>
            <a:ext cx="5156200" cy="5716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>
              <a:sym typeface="Gill Sans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20188" y="255588"/>
            <a:ext cx="2616200" cy="8229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71588" y="255588"/>
            <a:ext cx="7696200" cy="82296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>
              <a:sym typeface="Gill Sans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4357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271588" y="1271588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80188" y="1271588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>
              <a:sym typeface="Gill Sans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094663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0946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271588" y="5030788"/>
            <a:ext cx="5156200" cy="1128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80188" y="5030788"/>
            <a:ext cx="5156200" cy="1128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>
              <a:sym typeface="Gill Sans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>
              <a:sym typeface="Gill Sans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35000" y="4789488"/>
            <a:ext cx="2857500" cy="330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644900" y="4789488"/>
            <a:ext cx="2857500" cy="330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>
              <a:sym typeface="Gill Sans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5035550" y="1408113"/>
            <a:ext cx="1466850" cy="668178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35000" y="1408113"/>
            <a:ext cx="4248150" cy="668178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35000" y="4789488"/>
            <a:ext cx="2857500" cy="330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644900" y="4789488"/>
            <a:ext cx="2857500" cy="330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>
              <a:sym typeface="Gill Sans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5035550" y="1408113"/>
            <a:ext cx="1466850" cy="668178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35000" y="1408113"/>
            <a:ext cx="4248150" cy="668178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>
              <a:sym typeface="Gill Sans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428163" y="255588"/>
            <a:ext cx="2925762" cy="845661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50875" y="255588"/>
            <a:ext cx="8624888" cy="84566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>
              <a:sym typeface="Gill Sans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>
              <a:sym typeface="Gill Sans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1.xml"/><Relationship Id="rId3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40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9.xml"/><Relationship Id="rId11" Type="http://schemas.openxmlformats.org/officeDocument/2006/relationships/slideLayout" Target="../slideLayouts/slideLayout144.xml"/><Relationship Id="rId5" Type="http://schemas.openxmlformats.org/officeDocument/2006/relationships/slideLayout" Target="../slideLayouts/slideLayout138.xml"/><Relationship Id="rId10" Type="http://schemas.openxmlformats.org/officeDocument/2006/relationships/slideLayout" Target="../slideLayouts/slideLayout143.xml"/><Relationship Id="rId4" Type="http://schemas.openxmlformats.org/officeDocument/2006/relationships/slideLayout" Target="../slideLayouts/slideLayout137.xml"/><Relationship Id="rId9" Type="http://schemas.openxmlformats.org/officeDocument/2006/relationships/slideLayout" Target="../slideLayouts/slideLayout14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1588" y="5030788"/>
            <a:ext cx="10464800" cy="1128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text styles</a:t>
            </a:r>
          </a:p>
          <a:p>
            <a:pPr lvl="1"/>
            <a:r>
              <a:rPr lang="en-US" smtClean="0">
                <a:sym typeface="Gill Sans"/>
              </a:rPr>
              <a:t>Second level</a:t>
            </a:r>
          </a:p>
          <a:p>
            <a:pPr lvl="2"/>
            <a:r>
              <a:rPr lang="en-US" smtClean="0">
                <a:sym typeface="Gill Sans"/>
              </a:rPr>
              <a:t>Third level</a:t>
            </a:r>
          </a:p>
          <a:p>
            <a:pPr lvl="3"/>
            <a:r>
              <a:rPr lang="en-US" smtClean="0">
                <a:sym typeface="Gill Sans"/>
              </a:rPr>
              <a:t>Fourth level</a:t>
            </a:r>
          </a:p>
          <a:p>
            <a:pPr lvl="4"/>
            <a:r>
              <a:rPr lang="en-US" smtClean="0">
                <a:sym typeface="Gill Sans"/>
              </a:rPr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1588" y="1639888"/>
            <a:ext cx="10464800" cy="33004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1588" y="255588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1588" y="2768600"/>
            <a:ext cx="5041900" cy="5716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text styles</a:t>
            </a:r>
          </a:p>
          <a:p>
            <a:pPr lvl="1"/>
            <a:r>
              <a:rPr lang="en-US" smtClean="0">
                <a:sym typeface="Gill Sans"/>
              </a:rPr>
              <a:t>Second level</a:t>
            </a:r>
          </a:p>
          <a:p>
            <a:pPr lvl="2"/>
            <a:r>
              <a:rPr lang="en-US" smtClean="0">
                <a:sym typeface="Gill Sans"/>
              </a:rPr>
              <a:t>Third level</a:t>
            </a:r>
          </a:p>
          <a:p>
            <a:pPr lvl="3"/>
            <a:r>
              <a:rPr lang="en-US" smtClean="0">
                <a:sym typeface="Gill Sans"/>
              </a:rPr>
              <a:t>Fourth level</a:t>
            </a:r>
          </a:p>
          <a:p>
            <a:pPr lvl="4"/>
            <a:r>
              <a:rPr lang="en-US" smtClean="0">
                <a:sym typeface="Gill Sans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sym typeface="Gill Sans"/>
        </a:defRPr>
      </a:lvl2pPr>
      <a:lvl3pPr marL="1651000" indent="-495300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sym typeface="Gill Sans"/>
        </a:defRPr>
      </a:lvl3pPr>
      <a:lvl4pPr marL="2092325" indent="-492125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sym typeface="Gill Sans"/>
        </a:defRPr>
      </a:lvl4pPr>
      <a:lvl5pPr marL="2538413" indent="-492125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sym typeface="Gill Sans"/>
        </a:defRPr>
      </a:lvl5pPr>
      <a:lvl6pPr marL="2995613" indent="-492125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sym typeface="Gill Sans" charset="0"/>
        </a:defRPr>
      </a:lvl6pPr>
      <a:lvl7pPr marL="3452813" indent="-492125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sym typeface="Gill Sans" charset="0"/>
        </a:defRPr>
      </a:lvl7pPr>
      <a:lvl8pPr marL="3910013" indent="-492125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sym typeface="Gill Sans" charset="0"/>
        </a:defRPr>
      </a:lvl8pPr>
      <a:lvl9pPr marL="4367213" indent="-492125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sym typeface="Gill Sans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1588" y="255588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1588" y="2768600"/>
            <a:ext cx="10464800" cy="5716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text styles</a:t>
            </a:r>
          </a:p>
          <a:p>
            <a:pPr lvl="1"/>
            <a:r>
              <a:rPr lang="en-US" smtClean="0">
                <a:sym typeface="Gill Sans"/>
              </a:rPr>
              <a:t>Second level</a:t>
            </a:r>
          </a:p>
          <a:p>
            <a:pPr lvl="2"/>
            <a:r>
              <a:rPr lang="en-US" smtClean="0">
                <a:sym typeface="Gill Sans"/>
              </a:rPr>
              <a:t>Third level</a:t>
            </a:r>
          </a:p>
          <a:p>
            <a:pPr lvl="3"/>
            <a:r>
              <a:rPr lang="en-US" smtClean="0">
                <a:sym typeface="Gill Sans"/>
              </a:rPr>
              <a:t>Fourth level</a:t>
            </a:r>
          </a:p>
          <a:p>
            <a:pPr lvl="4"/>
            <a:r>
              <a:rPr lang="en-US" smtClean="0">
                <a:sym typeface="Gill Sans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sym typeface="Gill Sans"/>
        </a:defRPr>
      </a:lvl2pPr>
      <a:lvl3pPr marL="1651000" indent="-495300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sym typeface="Gill Sans"/>
        </a:defRPr>
      </a:lvl3pPr>
      <a:lvl4pPr marL="2092325" indent="-492125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sym typeface="Gill Sans"/>
        </a:defRPr>
      </a:lvl4pPr>
      <a:lvl5pPr marL="2538413" indent="-492125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sym typeface="Gill Sans"/>
        </a:defRPr>
      </a:lvl5pPr>
      <a:lvl6pPr marL="2995613" indent="-492125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sym typeface="Gill Sans" charset="0"/>
        </a:defRPr>
      </a:lvl6pPr>
      <a:lvl7pPr marL="3452813" indent="-492125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sym typeface="Gill Sans" charset="0"/>
        </a:defRPr>
      </a:lvl7pPr>
      <a:lvl8pPr marL="3910013" indent="-492125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sym typeface="Gill Sans" charset="0"/>
        </a:defRPr>
      </a:lvl8pPr>
      <a:lvl9pPr marL="4367213" indent="-492125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sym typeface="Gill Sans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1588" y="255588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3988" y="2768600"/>
            <a:ext cx="3962400" cy="5716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text styles</a:t>
            </a:r>
          </a:p>
          <a:p>
            <a:pPr lvl="1"/>
            <a:r>
              <a:rPr lang="en-US" smtClean="0">
                <a:sym typeface="Gill Sans"/>
              </a:rPr>
              <a:t>Second level</a:t>
            </a:r>
          </a:p>
          <a:p>
            <a:pPr lvl="2"/>
            <a:r>
              <a:rPr lang="en-US" smtClean="0">
                <a:sym typeface="Gill Sans"/>
              </a:rPr>
              <a:t>Third level</a:t>
            </a:r>
          </a:p>
          <a:p>
            <a:pPr lvl="3"/>
            <a:r>
              <a:rPr lang="en-US" smtClean="0">
                <a:sym typeface="Gill Sans"/>
              </a:rPr>
              <a:t>Fourth level</a:t>
            </a:r>
          </a:p>
          <a:p>
            <a:pPr lvl="4"/>
            <a:r>
              <a:rPr lang="en-US" smtClean="0">
                <a:sym typeface="Gill Sans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sym typeface="Gill Sans"/>
        </a:defRPr>
      </a:lvl2pPr>
      <a:lvl3pPr marL="1651000" indent="-495300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sym typeface="Gill Sans"/>
        </a:defRPr>
      </a:lvl3pPr>
      <a:lvl4pPr marL="2092325" indent="-492125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sym typeface="Gill Sans"/>
        </a:defRPr>
      </a:lvl4pPr>
      <a:lvl5pPr marL="2538413" indent="-492125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sym typeface="Gill Sans"/>
        </a:defRPr>
      </a:lvl5pPr>
      <a:lvl6pPr marL="2995613" indent="-492125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sym typeface="Gill Sans" charset="0"/>
        </a:defRPr>
      </a:lvl6pPr>
      <a:lvl7pPr marL="3452813" indent="-492125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sym typeface="Gill Sans" charset="0"/>
        </a:defRPr>
      </a:lvl7pPr>
      <a:lvl8pPr marL="3910013" indent="-492125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sym typeface="Gill Sans" charset="0"/>
        </a:defRPr>
      </a:lvl8pPr>
      <a:lvl9pPr marL="4367213" indent="-492125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sym typeface="Gill Sans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1588" y="255588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1588" y="2768600"/>
            <a:ext cx="5041900" cy="5716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text styles</a:t>
            </a:r>
          </a:p>
          <a:p>
            <a:pPr lvl="1"/>
            <a:r>
              <a:rPr lang="en-US" smtClean="0">
                <a:sym typeface="Gill Sans"/>
              </a:rPr>
              <a:t>Second level</a:t>
            </a:r>
          </a:p>
          <a:p>
            <a:pPr lvl="2"/>
            <a:r>
              <a:rPr lang="en-US" smtClean="0">
                <a:sym typeface="Gill Sans"/>
              </a:rPr>
              <a:t>Third level</a:t>
            </a:r>
          </a:p>
          <a:p>
            <a:pPr lvl="3"/>
            <a:r>
              <a:rPr lang="en-US" smtClean="0">
                <a:sym typeface="Gill Sans"/>
              </a:rPr>
              <a:t>Fourth level</a:t>
            </a:r>
          </a:p>
          <a:p>
            <a:pPr lvl="4"/>
            <a:r>
              <a:rPr lang="en-US" smtClean="0">
                <a:sym typeface="Gill Sans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sym typeface="Gill Sans"/>
        </a:defRPr>
      </a:lvl2pPr>
      <a:lvl3pPr marL="1651000" indent="-495300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sym typeface="Gill Sans"/>
        </a:defRPr>
      </a:lvl3pPr>
      <a:lvl4pPr marL="2092325" indent="-492125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sym typeface="Gill Sans"/>
        </a:defRPr>
      </a:lvl4pPr>
      <a:lvl5pPr marL="2538413" indent="-492125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100">
          <a:solidFill>
            <a:schemeClr val="tx1"/>
          </a:solidFill>
          <a:latin typeface="+mn-lt"/>
          <a:sym typeface="Gill Sans"/>
        </a:defRPr>
      </a:lvl5pPr>
      <a:lvl6pPr marL="2995613" indent="-492125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sym typeface="Gill Sans" charset="0"/>
        </a:defRPr>
      </a:lvl6pPr>
      <a:lvl7pPr marL="3452813" indent="-492125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sym typeface="Gill Sans" charset="0"/>
        </a:defRPr>
      </a:lvl7pPr>
      <a:lvl8pPr marL="3910013" indent="-492125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sym typeface="Gill Sans" charset="0"/>
        </a:defRPr>
      </a:lvl8pPr>
      <a:lvl9pPr marL="4367213" indent="-492125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sym typeface="Gill Sans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1588" y="255588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1588" y="2768600"/>
            <a:ext cx="10464800" cy="5716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text styles</a:t>
            </a:r>
          </a:p>
          <a:p>
            <a:pPr lvl="1"/>
            <a:r>
              <a:rPr lang="en-US" smtClean="0">
                <a:sym typeface="Gill Sans"/>
              </a:rPr>
              <a:t>Second level</a:t>
            </a:r>
          </a:p>
          <a:p>
            <a:pPr lvl="2"/>
            <a:r>
              <a:rPr lang="en-US" smtClean="0">
                <a:sym typeface="Gill Sans"/>
              </a:rPr>
              <a:t>Third level</a:t>
            </a:r>
          </a:p>
          <a:p>
            <a:pPr lvl="3"/>
            <a:r>
              <a:rPr lang="en-US" smtClean="0">
                <a:sym typeface="Gill Sans"/>
              </a:rPr>
              <a:t>Fourth level</a:t>
            </a:r>
          </a:p>
          <a:p>
            <a:pPr lvl="4"/>
            <a:r>
              <a:rPr lang="en-US" smtClean="0">
                <a:sym typeface="Gill Sans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282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sym typeface="Gill Sans"/>
        </a:defRPr>
      </a:lvl2pPr>
      <a:lvl3pPr marL="1727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sym typeface="Gill Sans"/>
        </a:defRPr>
      </a:lvl3pPr>
      <a:lvl4pPr marL="2171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sym typeface="Gill Sans"/>
        </a:defRPr>
      </a:lvl4pPr>
      <a:lvl5pPr marL="2616200" indent="-569913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sym typeface="Gill Sans"/>
        </a:defRPr>
      </a:lvl5pPr>
      <a:lvl6pPr marL="3073400" indent="-569913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sym typeface="Gill Sans" charset="0"/>
        </a:defRPr>
      </a:lvl6pPr>
      <a:lvl7pPr marL="3530600" indent="-569913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sym typeface="Gill Sans" charset="0"/>
        </a:defRPr>
      </a:lvl7pPr>
      <a:lvl8pPr marL="3987800" indent="-569913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sym typeface="Gill Sans" charset="0"/>
        </a:defRPr>
      </a:lvl8pPr>
      <a:lvl9pPr marL="4445000" indent="-569913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sym typeface="Gill Sans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1588" y="2971800"/>
            <a:ext cx="10464800" cy="381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1588" y="1271588"/>
            <a:ext cx="10464800" cy="721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text styles</a:t>
            </a:r>
          </a:p>
          <a:p>
            <a:pPr lvl="1"/>
            <a:r>
              <a:rPr lang="en-US" smtClean="0">
                <a:sym typeface="Gill Sans"/>
              </a:rPr>
              <a:t>Second level</a:t>
            </a:r>
          </a:p>
          <a:p>
            <a:pPr lvl="2"/>
            <a:r>
              <a:rPr lang="en-US" smtClean="0">
                <a:sym typeface="Gill Sans"/>
              </a:rPr>
              <a:t>Third level</a:t>
            </a:r>
          </a:p>
          <a:p>
            <a:pPr lvl="3"/>
            <a:r>
              <a:rPr lang="en-US" smtClean="0">
                <a:sym typeface="Gill Sans"/>
              </a:rPr>
              <a:t>Fourth level</a:t>
            </a:r>
          </a:p>
          <a:p>
            <a:pPr lvl="4"/>
            <a:r>
              <a:rPr lang="en-US" smtClean="0">
                <a:sym typeface="Gill Sans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2827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sym typeface="Gill Sans"/>
        </a:defRPr>
      </a:lvl2pPr>
      <a:lvl3pPr marL="1727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sym typeface="Gill Sans"/>
        </a:defRPr>
      </a:lvl3pPr>
      <a:lvl4pPr marL="21717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sym typeface="Gill Sans"/>
        </a:defRPr>
      </a:lvl4pPr>
      <a:lvl5pPr marL="2616200" indent="-569913" algn="l" rtl="0" eaLnBrk="0" fontAlgn="base" hangingPunct="0">
        <a:spcBef>
          <a:spcPts val="48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sym typeface="Gill Sans"/>
        </a:defRPr>
      </a:lvl5pPr>
      <a:lvl6pPr marL="3073400" indent="-569913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sym typeface="Gill Sans" charset="0"/>
        </a:defRPr>
      </a:lvl6pPr>
      <a:lvl7pPr marL="3530600" indent="-569913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sym typeface="Gill Sans" charset="0"/>
        </a:defRPr>
      </a:lvl7pPr>
      <a:lvl8pPr marL="3987800" indent="-569913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sym typeface="Gill Sans" charset="0"/>
        </a:defRPr>
      </a:lvl8pPr>
      <a:lvl9pPr marL="4445000" indent="-569913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sym typeface="Gill Sans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1588" y="7367588"/>
            <a:ext cx="10464800" cy="1700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1588" y="7367588"/>
            <a:ext cx="10464800" cy="1700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sym typeface="Gill Sans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789488"/>
            <a:ext cx="5867400" cy="33004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text styles</a:t>
            </a:r>
          </a:p>
          <a:p>
            <a:pPr lvl="1"/>
            <a:r>
              <a:rPr lang="en-US" smtClean="0">
                <a:sym typeface="Gill Sans"/>
              </a:rPr>
              <a:t>Second level</a:t>
            </a:r>
          </a:p>
          <a:p>
            <a:pPr lvl="2"/>
            <a:r>
              <a:rPr lang="en-US" smtClean="0">
                <a:sym typeface="Gill Sans"/>
              </a:rPr>
              <a:t>Third level</a:t>
            </a:r>
          </a:p>
          <a:p>
            <a:pPr lvl="3"/>
            <a:r>
              <a:rPr lang="en-US" smtClean="0">
                <a:sym typeface="Gill Sans"/>
              </a:rPr>
              <a:t>Fourth level</a:t>
            </a:r>
          </a:p>
          <a:p>
            <a:pPr lvl="4"/>
            <a:r>
              <a:rPr lang="en-US" smtClean="0">
                <a:sym typeface="Gill Sans"/>
              </a:rPr>
              <a:t>Fifth level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408113"/>
            <a:ext cx="5867400" cy="3303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400">
          <a:solidFill>
            <a:schemeClr val="tx1"/>
          </a:solidFill>
          <a:latin typeface="+mn-lt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sym typeface="Gill Sans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789488"/>
            <a:ext cx="5867400" cy="33004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text styles</a:t>
            </a:r>
          </a:p>
          <a:p>
            <a:pPr lvl="1"/>
            <a:r>
              <a:rPr lang="en-US" smtClean="0">
                <a:sym typeface="Gill Sans"/>
              </a:rPr>
              <a:t>Second level</a:t>
            </a:r>
          </a:p>
          <a:p>
            <a:pPr lvl="2"/>
            <a:r>
              <a:rPr lang="en-US" smtClean="0">
                <a:sym typeface="Gill Sans"/>
              </a:rPr>
              <a:t>Third level</a:t>
            </a:r>
          </a:p>
          <a:p>
            <a:pPr lvl="3"/>
            <a:r>
              <a:rPr lang="en-US" smtClean="0">
                <a:sym typeface="Gill Sans"/>
              </a:rPr>
              <a:t>Fourth level</a:t>
            </a:r>
          </a:p>
          <a:p>
            <a:pPr lvl="4"/>
            <a:r>
              <a:rPr lang="en-US" smtClean="0">
                <a:sym typeface="Gill Sans"/>
              </a:rPr>
              <a:t>Fifth level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408113"/>
            <a:ext cx="5867400" cy="3303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400">
          <a:solidFill>
            <a:schemeClr val="tx1"/>
          </a:solidFill>
          <a:latin typeface="+mn-lt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sym typeface="Gill Sans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1588" y="255588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9pPr>
    </p:titleStyle>
    <p:bodyStyle>
      <a:lvl1pPr marL="889000" indent="-569913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335088" indent="-574675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sym typeface="Gill Sans"/>
        </a:defRPr>
      </a:lvl2pPr>
      <a:lvl3pPr marL="1776413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sym typeface="Gill Sans"/>
        </a:defRPr>
      </a:lvl3pPr>
      <a:lvl4pPr marL="2220913" indent="-569913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sym typeface="Gill Sans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sym typeface="Gill Sans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sym typeface="Gill Sans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sym typeface="Gill Sans" charset="0"/>
        </a:defRPr>
      </a:lvl9pPr>
    </p:titleStyle>
    <p:bodyStyle>
      <a:lvl1pPr marL="889000" indent="-569913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335088" indent="-574675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sym typeface="Gill Sans"/>
        </a:defRPr>
      </a:lvl2pPr>
      <a:lvl3pPr marL="1776413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sym typeface="Gill Sans"/>
        </a:defRPr>
      </a:lvl3pPr>
      <a:lvl4pPr marL="2220913" indent="-569913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sym typeface="Gill Sans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300">
          <a:solidFill>
            <a:schemeClr val="tx1"/>
          </a:solidFill>
          <a:latin typeface="+mn-lt"/>
          <a:sym typeface="Gill Sans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sym typeface="Gill Sans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573088" y="4156422"/>
            <a:ext cx="11501437" cy="1563688"/>
          </a:xfrm>
        </p:spPr>
        <p:txBody>
          <a:bodyPr/>
          <a:lstStyle/>
          <a:p>
            <a:pPr eaLnBrk="1" hangingPunct="1"/>
            <a:r>
              <a:rPr lang="ru-RU" dirty="0" smtClean="0">
                <a:latin typeface="Calibri" pitchFamily="34" charset="0"/>
                <a:cs typeface="Calibri" pitchFamily="34" charset="0"/>
              </a:rPr>
              <a:t>«Название компании»</a:t>
            </a:r>
          </a:p>
        </p:txBody>
      </p:sp>
      <p:sp>
        <p:nvSpPr>
          <p:cNvPr id="14339" name="Содержимое 2"/>
          <p:cNvSpPr>
            <a:spLocks noGrp="1"/>
          </p:cNvSpPr>
          <p:nvPr>
            <p:ph idx="1"/>
          </p:nvPr>
        </p:nvSpPr>
        <p:spPr>
          <a:xfrm>
            <a:off x="1271588" y="5810597"/>
            <a:ext cx="10464800" cy="11287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Ключевая фраза, определяющая деятельность компании или характеризующая новый продукт</a:t>
            </a:r>
          </a:p>
        </p:txBody>
      </p:sp>
      <p:sp>
        <p:nvSpPr>
          <p:cNvPr id="14342" name="TextBox 7"/>
          <p:cNvSpPr txBox="1">
            <a:spLocks noChangeArrowheads="1"/>
          </p:cNvSpPr>
          <p:nvPr/>
        </p:nvSpPr>
        <p:spPr bwMode="auto">
          <a:xfrm>
            <a:off x="1893888" y="2140496"/>
            <a:ext cx="1171575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dirty="0">
                <a:latin typeface="Calibri" pitchFamily="34" charset="0"/>
                <a:cs typeface="Calibri" pitchFamily="34" charset="0"/>
              </a:rPr>
              <a:t>Логотип компании</a:t>
            </a:r>
          </a:p>
          <a:p>
            <a:r>
              <a:rPr lang="ru-RU" sz="2800" dirty="0">
                <a:latin typeface="Calibri" pitchFamily="34" charset="0"/>
                <a:cs typeface="Calibri" pitchFamily="34" charset="0"/>
              </a:rPr>
              <a:t>Возможно, изображение продукта или прототипа</a:t>
            </a:r>
          </a:p>
        </p:txBody>
      </p:sp>
      <p:sp>
        <p:nvSpPr>
          <p:cNvPr id="14348" name="Rectangle 7"/>
          <p:cNvSpPr>
            <a:spLocks/>
          </p:cNvSpPr>
          <p:nvPr/>
        </p:nvSpPr>
        <p:spPr bwMode="auto">
          <a:xfrm>
            <a:off x="9074150" y="7325072"/>
            <a:ext cx="3930650" cy="1039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175559" bIns="0" anchor="ctr"/>
          <a:lstStyle/>
          <a:p>
            <a:pPr>
              <a:lnSpc>
                <a:spcPct val="130000"/>
              </a:lnSpc>
            </a:pPr>
            <a:r>
              <a:rPr lang="ru-RU" sz="2800" b="1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Arial" pitchFamily="34" charset="0"/>
              </a:rPr>
              <a:t>Имя Фамилия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" y="0"/>
            <a:ext cx="934721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Заголовок 1"/>
          <p:cNvSpPr txBox="1">
            <a:spLocks/>
          </p:cNvSpPr>
          <p:nvPr/>
        </p:nvSpPr>
        <p:spPr bwMode="auto">
          <a:xfrm>
            <a:off x="1150168" y="268288"/>
            <a:ext cx="10464800" cy="9104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50794" tIns="50794" rIns="50794" bIns="50794" anchor="ctr"/>
          <a:lstStyle/>
          <a:p>
            <a:pPr>
              <a:defRPr/>
            </a:pPr>
            <a:r>
              <a:rPr lang="ru-RU" sz="4800" kern="0" dirty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Gill Sans" charset="0"/>
              </a:rPr>
              <a:t>Команда</a:t>
            </a:r>
          </a:p>
        </p:txBody>
      </p:sp>
      <p:sp>
        <p:nvSpPr>
          <p:cNvPr id="21508" name="Содержимое 2"/>
          <p:cNvSpPr>
            <a:spLocks noGrp="1"/>
          </p:cNvSpPr>
          <p:nvPr>
            <p:ph idx="4294967295"/>
          </p:nvPr>
        </p:nvSpPr>
        <p:spPr>
          <a:xfrm>
            <a:off x="718120" y="3531790"/>
            <a:ext cx="11256888" cy="2497138"/>
          </a:xfrm>
        </p:spPr>
        <p:txBody>
          <a:bodyPr/>
          <a:lstStyle/>
          <a:p>
            <a:pPr marL="742950" indent="-742950" algn="just" eaLnBrk="1" hangingPunct="1">
              <a:spcBef>
                <a:spcPts val="600"/>
              </a:spcBef>
              <a:spcAft>
                <a:spcPts val="0"/>
              </a:spcAft>
            </a:pPr>
            <a:r>
              <a:rPr lang="ru-RU" sz="3200" dirty="0" smtClean="0">
                <a:latin typeface="Calibri" pitchFamily="34" charset="0"/>
                <a:cs typeface="Calibri" pitchFamily="34" charset="0"/>
              </a:rPr>
              <a:t>Компетенции ключевых членов команды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(CEO, CTO, CMO)</a:t>
            </a:r>
            <a:endParaRPr lang="ru-RU" sz="3200" dirty="0" smtClean="0">
              <a:latin typeface="Calibri" pitchFamily="34" charset="0"/>
              <a:cs typeface="Calibri" pitchFamily="34" charset="0"/>
            </a:endParaRPr>
          </a:p>
          <a:p>
            <a:pPr marL="742950" indent="-742950" algn="just" eaLnBrk="1" hangingPunct="1">
              <a:spcBef>
                <a:spcPts val="600"/>
              </a:spcBef>
              <a:spcAft>
                <a:spcPts val="0"/>
              </a:spcAft>
            </a:pPr>
            <a:r>
              <a:rPr lang="ru-RU" sz="3200" dirty="0" smtClean="0">
                <a:latin typeface="Calibri" pitchFamily="34" charset="0"/>
                <a:cs typeface="Calibri" pitchFamily="34" charset="0"/>
              </a:rPr>
              <a:t>Менторы, консультанты</a:t>
            </a:r>
          </a:p>
          <a:p>
            <a:pPr marL="742950" indent="-742950" algn="just" eaLnBrk="1" hangingPunct="1">
              <a:spcBef>
                <a:spcPts val="600"/>
              </a:spcBef>
              <a:spcAft>
                <a:spcPts val="0"/>
              </a:spcAft>
            </a:pPr>
            <a:r>
              <a:rPr lang="ru-RU" sz="3200" dirty="0" smtClean="0">
                <a:latin typeface="Calibri" pitchFamily="34" charset="0"/>
                <a:cs typeface="Calibri" pitchFamily="34" charset="0"/>
              </a:rPr>
              <a:t>Общее количество членов команды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" y="0"/>
            <a:ext cx="934721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 txBox="1">
            <a:spLocks/>
          </p:cNvSpPr>
          <p:nvPr/>
        </p:nvSpPr>
        <p:spPr bwMode="auto">
          <a:xfrm>
            <a:off x="1438200" y="268288"/>
            <a:ext cx="9600704" cy="9104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50794" tIns="50794" rIns="50794" bIns="50794"/>
          <a:lstStyle/>
          <a:p>
            <a:pPr>
              <a:defRPr/>
            </a:pPr>
            <a:r>
              <a:rPr lang="ru-RU" sz="4800" kern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Gill Sans" charset="0"/>
              </a:rPr>
              <a:t>Инвестирование</a:t>
            </a:r>
          </a:p>
          <a:p>
            <a:pPr>
              <a:defRPr/>
            </a:pPr>
            <a:r>
              <a:rPr lang="ru-RU" sz="2400" kern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Gill Sans" charset="0"/>
              </a:rPr>
              <a:t>(если необходимо)</a:t>
            </a:r>
            <a:endParaRPr lang="ru-RU" sz="2400" kern="0" dirty="0">
              <a:solidFill>
                <a:schemeClr val="tx1"/>
              </a:solidFill>
              <a:latin typeface="Calibri" pitchFamily="34" charset="0"/>
              <a:cs typeface="Calibri" pitchFamily="34" charset="0"/>
              <a:sym typeface="Gill Sans" charset="0"/>
            </a:endParaRPr>
          </a:p>
        </p:txBody>
      </p:sp>
      <p:sp>
        <p:nvSpPr>
          <p:cNvPr id="22532" name="Содержимое 2"/>
          <p:cNvSpPr>
            <a:spLocks noGrp="1"/>
          </p:cNvSpPr>
          <p:nvPr>
            <p:ph idx="4294967295"/>
          </p:nvPr>
        </p:nvSpPr>
        <p:spPr>
          <a:xfrm>
            <a:off x="1150055" y="3220616"/>
            <a:ext cx="10464800" cy="2497137"/>
          </a:xfrm>
        </p:spPr>
        <p:txBody>
          <a:bodyPr/>
          <a:lstStyle/>
          <a:p>
            <a:pPr marL="0" indent="0" algn="l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3200" dirty="0" smtClean="0">
                <a:latin typeface="Calibri" pitchFamily="34" charset="0"/>
                <a:cs typeface="Calibri" pitchFamily="34" charset="0"/>
              </a:rPr>
              <a:t>Если одной из целей участия в конкурсе является привлечение инвестиций, опишите:</a:t>
            </a:r>
          </a:p>
          <a:p>
            <a:pPr marL="893763" indent="-893763" algn="l" eaLnBrk="1" hangingPunct="1">
              <a:spcBef>
                <a:spcPts val="600"/>
              </a:spcBef>
              <a:spcAft>
                <a:spcPts val="0"/>
              </a:spcAft>
            </a:pPr>
            <a:r>
              <a:rPr lang="ru-RU" sz="3200" dirty="0">
                <a:latin typeface="Calibri" pitchFamily="34" charset="0"/>
                <a:cs typeface="Calibri" pitchFamily="34" charset="0"/>
              </a:rPr>
              <a:t>т</a:t>
            </a:r>
            <a:r>
              <a:rPr lang="ru-RU" sz="3200" dirty="0" smtClean="0">
                <a:latin typeface="Calibri" pitchFamily="34" charset="0"/>
                <a:cs typeface="Calibri" pitchFamily="34" charset="0"/>
              </a:rPr>
              <a:t>екущие источники финансирования</a:t>
            </a:r>
            <a:br>
              <a:rPr lang="ru-RU" sz="3200" dirty="0" smtClean="0">
                <a:latin typeface="Calibri" pitchFamily="34" charset="0"/>
                <a:cs typeface="Calibri" pitchFamily="34" charset="0"/>
              </a:rPr>
            </a:br>
            <a:r>
              <a:rPr lang="ru-RU" sz="32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ru-RU" sz="3200" dirty="0">
                <a:latin typeface="Calibri" pitchFamily="34" charset="0"/>
                <a:cs typeface="Calibri" pitchFamily="34" charset="0"/>
              </a:rPr>
              <a:t>собственники, бизнес-ангелы, инвесторы, гранты)</a:t>
            </a:r>
          </a:p>
          <a:p>
            <a:pPr marL="893763" indent="-893763" algn="just" eaLnBrk="1" hangingPunct="1">
              <a:spcBef>
                <a:spcPts val="600"/>
              </a:spcBef>
              <a:spcAft>
                <a:spcPts val="0"/>
              </a:spcAft>
            </a:pPr>
            <a:r>
              <a:rPr lang="ru-RU" sz="3200" dirty="0" smtClean="0">
                <a:latin typeface="Calibri" pitchFamily="34" charset="0"/>
                <a:cs typeface="Calibri" pitchFamily="34" charset="0"/>
              </a:rPr>
              <a:t>потребность </a:t>
            </a:r>
            <a:r>
              <a:rPr lang="ru-RU" sz="3200" dirty="0">
                <a:latin typeface="Calibri" pitchFamily="34" charset="0"/>
                <a:cs typeface="Calibri" pitchFamily="34" charset="0"/>
              </a:rPr>
              <a:t>в инвестициях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$</a:t>
            </a:r>
            <a:endParaRPr lang="ru-RU" sz="3200" dirty="0" smtClean="0">
              <a:latin typeface="Calibri" pitchFamily="34" charset="0"/>
              <a:cs typeface="Calibri" pitchFamily="34" charset="0"/>
            </a:endParaRPr>
          </a:p>
          <a:p>
            <a:pPr marL="893763" indent="-893763" algn="just" eaLnBrk="1" hangingPunct="1">
              <a:spcBef>
                <a:spcPts val="600"/>
              </a:spcBef>
              <a:spcAft>
                <a:spcPts val="0"/>
              </a:spcAft>
            </a:pPr>
            <a:r>
              <a:rPr lang="ru-RU" sz="3200" dirty="0" smtClean="0">
                <a:latin typeface="Calibri" pitchFamily="34" charset="0"/>
                <a:cs typeface="Calibri" pitchFamily="34" charset="0"/>
              </a:rPr>
              <a:t>предложение инвестору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" y="0"/>
            <a:ext cx="934721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Содержимое 2"/>
          <p:cNvSpPr>
            <a:spLocks noGrp="1"/>
          </p:cNvSpPr>
          <p:nvPr>
            <p:ph idx="4294967295"/>
          </p:nvPr>
        </p:nvSpPr>
        <p:spPr>
          <a:xfrm>
            <a:off x="1144588" y="5380856"/>
            <a:ext cx="10464800" cy="2497138"/>
          </a:xfrm>
        </p:spPr>
        <p:txBody>
          <a:bodyPr/>
          <a:lstStyle/>
          <a:p>
            <a:pPr marL="742950" indent="-742950" algn="l" eaLnBrk="1" hangingPunct="1">
              <a:buFontTx/>
              <a:buNone/>
            </a:pPr>
            <a:r>
              <a:rPr lang="ru-RU" sz="3200" dirty="0" smtClean="0">
                <a:latin typeface="Calibri" pitchFamily="34" charset="0"/>
                <a:cs typeface="Calibri" pitchFamily="34" charset="0"/>
              </a:rPr>
              <a:t>Контактная информация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 bwMode="auto">
          <a:xfrm>
            <a:off x="1222176" y="196280"/>
            <a:ext cx="10464800" cy="1285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50794" tIns="50794" rIns="50794" bIns="50794"/>
          <a:lstStyle/>
          <a:p>
            <a:pPr>
              <a:defRPr/>
            </a:pPr>
            <a:r>
              <a:rPr lang="ru-RU" sz="4800" kern="0" dirty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Gill Sans" charset="0"/>
              </a:rPr>
              <a:t>Резюме</a:t>
            </a:r>
          </a:p>
          <a:p>
            <a:pPr>
              <a:defRPr/>
            </a:pPr>
            <a:r>
              <a:rPr lang="ru-RU" sz="2400" kern="0" dirty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Gill Sans" charset="0"/>
              </a:rPr>
              <a:t>(что должно запомниться после Вашей презентации?)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" y="0"/>
            <a:ext cx="934721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Заголовок 1"/>
          <p:cNvSpPr>
            <a:spLocks noGrp="1"/>
          </p:cNvSpPr>
          <p:nvPr>
            <p:ph type="title"/>
          </p:nvPr>
        </p:nvSpPr>
        <p:spPr>
          <a:xfrm>
            <a:off x="975738" y="268288"/>
            <a:ext cx="10153128" cy="1135062"/>
          </a:xfrm>
        </p:spPr>
        <p:txBody>
          <a:bodyPr/>
          <a:lstStyle/>
          <a:p>
            <a:pPr algn="l" eaLnBrk="1" hangingPunct="1"/>
            <a:r>
              <a:rPr lang="ru-RU" sz="4800" dirty="0" smtClean="0">
                <a:latin typeface="Calibri" pitchFamily="34" charset="0"/>
                <a:cs typeface="Calibri" pitchFamily="34" charset="0"/>
              </a:rPr>
              <a:t>«Проблема» потребителя</a:t>
            </a:r>
            <a:r>
              <a:rPr lang="en-US" sz="48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4800" dirty="0" smtClean="0">
                <a:latin typeface="Calibri" pitchFamily="34" charset="0"/>
                <a:cs typeface="Calibri" pitchFamily="34" charset="0"/>
              </a:rPr>
            </a:br>
            <a:r>
              <a:rPr lang="ru-RU" sz="2400" dirty="0" smtClean="0">
                <a:latin typeface="Calibri" pitchFamily="34" charset="0"/>
                <a:cs typeface="Calibri" pitchFamily="34" charset="0"/>
              </a:rPr>
              <a:t>(какую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проблему потребителей решает  продукт / услуга)</a:t>
            </a:r>
            <a:endParaRPr lang="ru-RU" sz="48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Содержимое 2"/>
          <p:cNvSpPr txBox="1">
            <a:spLocks/>
          </p:cNvSpPr>
          <p:nvPr/>
        </p:nvSpPr>
        <p:spPr bwMode="auto">
          <a:xfrm>
            <a:off x="1287426" y="3076600"/>
            <a:ext cx="10464800" cy="47863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+mn-lt"/>
                <a:sym typeface="Gill Sans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600">
                <a:solidFill>
                  <a:schemeClr val="tx1"/>
                </a:solidFill>
                <a:latin typeface="+mn-lt"/>
                <a:sym typeface="Gill Sans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+mn-lt"/>
                <a:sym typeface="Gill Sans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+mn-lt"/>
                <a:sym typeface="Gill Sans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9pPr>
          </a:lstStyle>
          <a:p>
            <a:pPr marL="742950" indent="-742950" algn="just" eaLnBrk="1" hangingPunct="1">
              <a:spcAft>
                <a:spcPts val="1800"/>
              </a:spcAft>
              <a:buFont typeface="Arial" pitchFamily="34" charset="0"/>
              <a:buChar char="•"/>
              <a:defRPr/>
            </a:pPr>
            <a:r>
              <a:rPr lang="ru-RU" sz="3200" kern="0" dirty="0" smtClean="0">
                <a:latin typeface="Calibri" pitchFamily="34" charset="0"/>
                <a:cs typeface="Calibri" pitchFamily="34" charset="0"/>
                <a:sym typeface="Gill Sans" charset="0"/>
              </a:rPr>
              <a:t>Раскрыть проблему потребителя: «Для определенных людей/компаний требуется наше решение, т.к. проблема не решается текущими продуктами / услугами, доступными на рынке» </a:t>
            </a:r>
            <a:endParaRPr lang="en-US" sz="3200" kern="0" dirty="0" smtClean="0">
              <a:latin typeface="Calibri" pitchFamily="34" charset="0"/>
              <a:cs typeface="Calibri" pitchFamily="34" charset="0"/>
              <a:sym typeface="Gill Sans" charset="0"/>
            </a:endParaRPr>
          </a:p>
          <a:p>
            <a:pPr marL="742950" indent="-742950" algn="just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ru-RU" sz="3200" kern="0" dirty="0" smtClean="0">
                <a:latin typeface="Calibri" pitchFamily="34" charset="0"/>
                <a:cs typeface="Calibri" pitchFamily="34" charset="0"/>
                <a:sym typeface="Gill Sans" charset="0"/>
              </a:rPr>
              <a:t>В результате потребитель получает</a:t>
            </a:r>
            <a:r>
              <a:rPr lang="ru-RU" sz="3200" kern="0" dirty="0">
                <a:latin typeface="Calibri" pitchFamily="34" charset="0"/>
                <a:cs typeface="Calibri" pitchFamily="34" charset="0"/>
                <a:sym typeface="Gill Sans" charset="0"/>
              </a:rPr>
              <a:t>:</a:t>
            </a:r>
            <a:endParaRPr lang="ru-RU" sz="3200" kern="0" dirty="0" smtClean="0">
              <a:latin typeface="Calibri" pitchFamily="34" charset="0"/>
              <a:cs typeface="Calibri" pitchFamily="34" charset="0"/>
              <a:sym typeface="Gill Sans" charset="0"/>
            </a:endParaRPr>
          </a:p>
          <a:p>
            <a:pPr marL="711200" indent="0" algn="just" eaLnBrk="1" hangingPunct="1">
              <a:spcAft>
                <a:spcPts val="600"/>
              </a:spcAft>
              <a:buNone/>
              <a:defRPr/>
            </a:pPr>
            <a:r>
              <a:rPr lang="ru-RU" sz="3200" kern="0" dirty="0" smtClean="0">
                <a:latin typeface="Calibri" pitchFamily="34" charset="0"/>
                <a:cs typeface="Calibri" pitchFamily="34" charset="0"/>
                <a:sym typeface="Gill Sans" charset="0"/>
              </a:rPr>
              <a:t>-</a:t>
            </a:r>
            <a:r>
              <a:rPr lang="en-US" sz="3200" kern="0" dirty="0" smtClean="0">
                <a:latin typeface="Calibri" pitchFamily="34" charset="0"/>
                <a:cs typeface="Calibri" pitchFamily="34" charset="0"/>
                <a:sym typeface="Gill Sans" charset="0"/>
              </a:rPr>
              <a:t> </a:t>
            </a:r>
            <a:r>
              <a:rPr lang="ru-RU" sz="3200" kern="0" dirty="0" smtClean="0">
                <a:latin typeface="Calibri" pitchFamily="34" charset="0"/>
                <a:cs typeface="Calibri" pitchFamily="34" charset="0"/>
                <a:sym typeface="Gill Sans" charset="0"/>
              </a:rPr>
              <a:t>такие-то возможности</a:t>
            </a:r>
          </a:p>
          <a:p>
            <a:pPr marL="711200" indent="0" algn="just" eaLnBrk="1" hangingPunct="1">
              <a:spcAft>
                <a:spcPts val="600"/>
              </a:spcAft>
              <a:buNone/>
              <a:defRPr/>
            </a:pPr>
            <a:r>
              <a:rPr lang="ru-RU" sz="3200" kern="0" dirty="0" smtClean="0">
                <a:latin typeface="Calibri" pitchFamily="34" charset="0"/>
                <a:cs typeface="Calibri" pitchFamily="34" charset="0"/>
                <a:sym typeface="Gill Sans" charset="0"/>
              </a:rPr>
              <a:t>- экономит </a:t>
            </a:r>
            <a:r>
              <a:rPr lang="en-US" sz="3200" kern="0" dirty="0" smtClean="0">
                <a:latin typeface="Calibri" pitchFamily="34" charset="0"/>
                <a:cs typeface="Calibri" pitchFamily="34" charset="0"/>
                <a:sym typeface="Gill Sans" charset="0"/>
              </a:rPr>
              <a:t>N $</a:t>
            </a:r>
            <a:endParaRPr lang="ru-RU" sz="3200" kern="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" y="0"/>
            <a:ext cx="934721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Заголовок 1"/>
          <p:cNvSpPr>
            <a:spLocks noGrp="1"/>
          </p:cNvSpPr>
          <p:nvPr>
            <p:ph type="title"/>
          </p:nvPr>
        </p:nvSpPr>
        <p:spPr>
          <a:xfrm>
            <a:off x="1249760" y="299901"/>
            <a:ext cx="8064896" cy="812163"/>
          </a:xfrm>
        </p:spPr>
        <p:txBody>
          <a:bodyPr anchor="ctr"/>
          <a:lstStyle/>
          <a:p>
            <a:pPr algn="l" eaLnBrk="1" hangingPunct="1"/>
            <a:r>
              <a:rPr lang="ru-RU" sz="4800" dirty="0" smtClean="0">
                <a:latin typeface="Calibri" pitchFamily="34" charset="0"/>
                <a:cs typeface="Calibri" pitchFamily="34" charset="0"/>
              </a:rPr>
              <a:t>Продукт</a:t>
            </a:r>
          </a:p>
        </p:txBody>
      </p:sp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1287426" y="3590916"/>
            <a:ext cx="10464800" cy="4786346"/>
          </a:xfrm>
        </p:spPr>
        <p:txBody>
          <a:bodyPr/>
          <a:lstStyle/>
          <a:p>
            <a:pPr marL="742950" indent="-742950" algn="l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ru-RU" sz="3200" dirty="0" smtClean="0">
                <a:latin typeface="Calibri" pitchFamily="34" charset="0"/>
                <a:cs typeface="Calibri" pitchFamily="34" charset="0"/>
                <a:sym typeface="Gill Sans" charset="0"/>
              </a:rPr>
              <a:t>Предлагаемое решение проблемы</a:t>
            </a:r>
          </a:p>
          <a:p>
            <a:pPr marL="742950" indent="-742950" algn="l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3200" dirty="0">
                <a:latin typeface="Calibri" panose="020F0502020204030204" pitchFamily="34" charset="0"/>
              </a:rPr>
              <a:t>Value Proposition (</a:t>
            </a:r>
            <a:r>
              <a:rPr lang="ru-RU" sz="3200" dirty="0">
                <a:latin typeface="Calibri" panose="020F0502020204030204" pitchFamily="34" charset="0"/>
              </a:rPr>
              <a:t>уникальная ценность)</a:t>
            </a:r>
          </a:p>
          <a:p>
            <a:pPr marL="742950" indent="-742950" algn="l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ru-RU" sz="3200" dirty="0" smtClean="0">
                <a:latin typeface="Calibri" pitchFamily="34" charset="0"/>
                <a:cs typeface="Calibri" pitchFamily="34" charset="0"/>
                <a:sym typeface="Gill Sans" charset="0"/>
              </a:rPr>
              <a:t>Картинка/скриншот</a:t>
            </a:r>
          </a:p>
          <a:p>
            <a:pPr marL="0" indent="0" algn="l" eaLnBrk="1" hangingPunct="1">
              <a:spcAft>
                <a:spcPts val="1200"/>
              </a:spcAft>
              <a:buNone/>
              <a:defRPr/>
            </a:pPr>
            <a:endParaRPr lang="ru-RU" sz="32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" y="0"/>
            <a:ext cx="934721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8902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Заголовок 1"/>
          <p:cNvSpPr>
            <a:spLocks noGrp="1"/>
          </p:cNvSpPr>
          <p:nvPr>
            <p:ph type="title"/>
          </p:nvPr>
        </p:nvSpPr>
        <p:spPr>
          <a:xfrm>
            <a:off x="1173808" y="268288"/>
            <a:ext cx="10464800" cy="936104"/>
          </a:xfrm>
        </p:spPr>
        <p:txBody>
          <a:bodyPr/>
          <a:lstStyle/>
          <a:p>
            <a:pPr algn="l" eaLnBrk="1" hangingPunct="1"/>
            <a:r>
              <a:rPr lang="ru-RU" sz="4800" dirty="0" smtClean="0">
                <a:latin typeface="Calibri" pitchFamily="34" charset="0"/>
                <a:cs typeface="Calibri" pitchFamily="34" charset="0"/>
              </a:rPr>
              <a:t>Бизнес-модель</a:t>
            </a:r>
          </a:p>
        </p:txBody>
      </p:sp>
      <p:sp>
        <p:nvSpPr>
          <p:cNvPr id="23" name="Содержимое 2"/>
          <p:cNvSpPr txBox="1">
            <a:spLocks/>
          </p:cNvSpPr>
          <p:nvPr/>
        </p:nvSpPr>
        <p:spPr bwMode="auto">
          <a:xfrm>
            <a:off x="1173808" y="2682742"/>
            <a:ext cx="11305116" cy="47863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+mn-lt"/>
                <a:sym typeface="Gill Sans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600">
                <a:solidFill>
                  <a:schemeClr val="tx1"/>
                </a:solidFill>
                <a:latin typeface="+mn-lt"/>
                <a:sym typeface="Gill Sans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+mn-lt"/>
                <a:sym typeface="Gill Sans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+mn-lt"/>
                <a:sym typeface="Gill Sans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sym typeface="Gill Sans" charset="0"/>
              </a:defRPr>
            </a:lvl9pPr>
          </a:lstStyle>
          <a:p>
            <a:pPr marL="742950" indent="-742950" algn="l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ru-RU" sz="3200" kern="0" dirty="0" smtClean="0">
                <a:latin typeface="Calibri" pitchFamily="34" charset="0"/>
                <a:cs typeface="Calibri" pitchFamily="34" charset="0"/>
                <a:sym typeface="Gill Sans" charset="0"/>
              </a:rPr>
              <a:t>На чем проект зарабатывает или планирует зарабатывать?</a:t>
            </a:r>
          </a:p>
          <a:p>
            <a:pPr marL="742950" indent="-742950" algn="l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ru-RU" sz="3200" kern="0" dirty="0" smtClean="0">
                <a:latin typeface="Calibri" pitchFamily="34" charset="0"/>
                <a:cs typeface="Calibri" pitchFamily="34" charset="0"/>
                <a:sym typeface="Gill Sans" charset="0"/>
              </a:rPr>
              <a:t>Дистрибьюция (путь к конечному покупателю):</a:t>
            </a:r>
          </a:p>
          <a:p>
            <a:pPr marL="1443038" indent="-731838" algn="l" eaLnBrk="1" hangingPunct="1">
              <a:spcAft>
                <a:spcPts val="600"/>
              </a:spcAft>
              <a:buFontTx/>
              <a:buChar char="-"/>
              <a:defRPr/>
            </a:pPr>
            <a:r>
              <a:rPr lang="ru-RU" sz="3200" kern="0" dirty="0" smtClean="0">
                <a:latin typeface="Calibri" pitchFamily="34" charset="0"/>
                <a:cs typeface="Calibri" pitchFamily="34" charset="0"/>
                <a:sym typeface="Gill Sans" charset="0"/>
              </a:rPr>
              <a:t>строим сами систему продаж</a:t>
            </a:r>
          </a:p>
          <a:p>
            <a:pPr marL="1443038" indent="-731838" algn="l" eaLnBrk="1" hangingPunct="1">
              <a:spcAft>
                <a:spcPts val="600"/>
              </a:spcAft>
              <a:buFontTx/>
              <a:buChar char="-"/>
              <a:defRPr/>
            </a:pPr>
            <a:r>
              <a:rPr lang="ru-RU" sz="3200" kern="0" dirty="0">
                <a:latin typeface="Calibri" pitchFamily="34" charset="0"/>
                <a:cs typeface="Calibri" pitchFamily="34" charset="0"/>
                <a:sym typeface="Gill Sans" charset="0"/>
              </a:rPr>
              <a:t>и</a:t>
            </a:r>
            <a:r>
              <a:rPr lang="ru-RU" sz="3200" kern="0" dirty="0" smtClean="0">
                <a:latin typeface="Calibri" pitchFamily="34" charset="0"/>
                <a:cs typeface="Calibri" pitchFamily="34" charset="0"/>
                <a:sym typeface="Gill Sans" charset="0"/>
              </a:rPr>
              <a:t>спользуем сети партнера</a:t>
            </a:r>
          </a:p>
          <a:p>
            <a:pPr marL="1443038" indent="-731838" algn="l" eaLnBrk="1" hangingPunct="1">
              <a:spcAft>
                <a:spcPts val="600"/>
              </a:spcAft>
              <a:buFontTx/>
              <a:buChar char="-"/>
              <a:defRPr/>
            </a:pPr>
            <a:r>
              <a:rPr lang="ru-RU" sz="3200" kern="0" dirty="0">
                <a:latin typeface="Calibri" pitchFamily="34" charset="0"/>
                <a:cs typeface="Calibri" pitchFamily="34" charset="0"/>
                <a:sym typeface="Gill Sans" charset="0"/>
              </a:rPr>
              <a:t>д</a:t>
            </a:r>
            <a:r>
              <a:rPr lang="ru-RU" sz="3200" kern="0" dirty="0" smtClean="0">
                <a:latin typeface="Calibri" pitchFamily="34" charset="0"/>
                <a:cs typeface="Calibri" pitchFamily="34" charset="0"/>
                <a:sym typeface="Gill Sans" charset="0"/>
              </a:rPr>
              <a:t>оговариваемся с независимыми сетями</a:t>
            </a:r>
          </a:p>
          <a:p>
            <a:pPr marL="742950" indent="-742950" algn="l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ru-RU" sz="3200" kern="0" dirty="0" smtClean="0">
                <a:latin typeface="Calibri" pitchFamily="34" charset="0"/>
                <a:cs typeface="Calibri" pitchFamily="34" charset="0"/>
                <a:sym typeface="Gill Sans" charset="0"/>
              </a:rPr>
              <a:t>Как планируете удерживать конкурентное преимущество?</a:t>
            </a:r>
            <a:endParaRPr lang="ru-RU" sz="3200" kern="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" y="0"/>
            <a:ext cx="934721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Заголовок 1"/>
          <p:cNvSpPr>
            <a:spLocks noGrp="1"/>
          </p:cNvSpPr>
          <p:nvPr>
            <p:ph type="title"/>
          </p:nvPr>
        </p:nvSpPr>
        <p:spPr>
          <a:xfrm>
            <a:off x="1078160" y="268288"/>
            <a:ext cx="10464800" cy="1008112"/>
          </a:xfrm>
        </p:spPr>
        <p:txBody>
          <a:bodyPr anchor="ctr"/>
          <a:lstStyle/>
          <a:p>
            <a:pPr algn="l" eaLnBrk="1" hangingPunct="1"/>
            <a:r>
              <a:rPr lang="ru-RU" sz="4800" dirty="0" smtClean="0">
                <a:latin typeface="Calibri" pitchFamily="34" charset="0"/>
                <a:cs typeface="Calibri" pitchFamily="34" charset="0"/>
              </a:rPr>
              <a:t>Потребитель и рынок</a:t>
            </a:r>
          </a:p>
        </p:txBody>
      </p:sp>
      <p:sp>
        <p:nvSpPr>
          <p:cNvPr id="18436" name="Содержимое 2"/>
          <p:cNvSpPr>
            <a:spLocks noGrp="1"/>
          </p:cNvSpPr>
          <p:nvPr>
            <p:ph idx="1"/>
          </p:nvPr>
        </p:nvSpPr>
        <p:spPr>
          <a:xfrm>
            <a:off x="1287463" y="3590925"/>
            <a:ext cx="10464800" cy="4786313"/>
          </a:xfrm>
        </p:spPr>
        <p:txBody>
          <a:bodyPr/>
          <a:lstStyle/>
          <a:p>
            <a:pPr marL="742950" indent="-742950" algn="just" eaLnBrk="1" hangingPunct="1">
              <a:spcBef>
                <a:spcPts val="600"/>
              </a:spcBef>
            </a:pPr>
            <a:r>
              <a:rPr lang="ru-RU" sz="3200" dirty="0" smtClean="0">
                <a:latin typeface="Calibri" pitchFamily="34" charset="0"/>
                <a:cs typeface="Calibri" pitchFamily="34" charset="0"/>
              </a:rPr>
              <a:t>Опишите рынок и потребителя</a:t>
            </a:r>
          </a:p>
          <a:p>
            <a:pPr marL="742950" indent="-742950" algn="just" eaLnBrk="1" hangingPunct="1">
              <a:spcBef>
                <a:spcPts val="600"/>
              </a:spcBef>
            </a:pPr>
            <a:r>
              <a:rPr lang="ru-RU" sz="3200" dirty="0" smtClean="0">
                <a:latin typeface="Calibri" pitchFamily="34" charset="0"/>
                <a:cs typeface="Calibri" pitchFamily="34" charset="0"/>
              </a:rPr>
              <a:t>Объем рынка и прогноз роста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*</a:t>
            </a:r>
          </a:p>
          <a:p>
            <a:pPr marL="0" indent="0" algn="just" eaLnBrk="1" hangingPunct="1">
              <a:buNone/>
            </a:pPr>
            <a:endParaRPr lang="ru-RU" sz="3200" dirty="0" smtClean="0">
              <a:latin typeface="Calibri" pitchFamily="34" charset="0"/>
              <a:cs typeface="Calibri" pitchFamily="34" charset="0"/>
            </a:endParaRPr>
          </a:p>
          <a:p>
            <a:pPr marL="0" indent="0" algn="just" eaLnBrk="1" hangingPunct="1">
              <a:buNone/>
            </a:pPr>
            <a:endParaRPr lang="ru-RU" sz="3200" dirty="0">
              <a:latin typeface="Calibri" pitchFamily="34" charset="0"/>
              <a:cs typeface="Calibri" pitchFamily="34" charset="0"/>
            </a:endParaRPr>
          </a:p>
          <a:p>
            <a:pPr marL="0" indent="0" algn="just" eaLnBrk="1" hangingPunct="1">
              <a:buNone/>
            </a:pPr>
            <a:endParaRPr lang="ru-RU" sz="3200" dirty="0" smtClean="0">
              <a:latin typeface="Calibri" pitchFamily="34" charset="0"/>
              <a:cs typeface="Calibri" pitchFamily="34" charset="0"/>
            </a:endParaRPr>
          </a:p>
          <a:p>
            <a:pPr marL="0" indent="0" algn="just" eaLnBrk="1" hangingPunct="1">
              <a:buNone/>
            </a:pPr>
            <a:endParaRPr lang="en-US" sz="3200" dirty="0">
              <a:latin typeface="Calibri" pitchFamily="34" charset="0"/>
              <a:cs typeface="Calibri" pitchFamily="34" charset="0"/>
            </a:endParaRPr>
          </a:p>
          <a:p>
            <a:pPr marL="0" indent="0" algn="just" eaLnBrk="1" hangingPunct="1"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* </a:t>
            </a:r>
            <a:r>
              <a:rPr lang="ru-RU" sz="1800" dirty="0" smtClean="0">
                <a:latin typeface="Calibri" pitchFamily="34" charset="0"/>
                <a:cs typeface="Calibri" pitchFamily="34" charset="0"/>
              </a:rPr>
              <a:t>Ссылка на источник информации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" y="0"/>
            <a:ext cx="934721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 bwMode="auto">
          <a:xfrm>
            <a:off x="1150168" y="134541"/>
            <a:ext cx="9600704" cy="1285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50794" tIns="50794" rIns="50794" bIns="50794"/>
          <a:lstStyle/>
          <a:p>
            <a:pPr>
              <a:defRPr/>
            </a:pPr>
            <a:r>
              <a:rPr lang="ru-RU" sz="4800" kern="0" dirty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Gill Sans" charset="0"/>
              </a:rPr>
              <a:t>Конкуренты </a:t>
            </a:r>
            <a:r>
              <a:rPr lang="en-US" sz="4800" kern="0" dirty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Gill Sans" charset="0"/>
              </a:rPr>
              <a:t/>
            </a:r>
            <a:br>
              <a:rPr lang="en-US" sz="4800" kern="0" dirty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Gill Sans" charset="0"/>
              </a:rPr>
            </a:br>
            <a:r>
              <a:rPr lang="en-US" sz="2400" kern="0" dirty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Gill Sans" charset="0"/>
              </a:rPr>
              <a:t>(</a:t>
            </a:r>
            <a:r>
              <a:rPr lang="ru-RU" sz="2400" kern="0" dirty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Gill Sans" charset="0"/>
              </a:rPr>
              <a:t>слайд сравнения конкурентных</a:t>
            </a:r>
            <a:r>
              <a:rPr lang="en-US" sz="2400" kern="0" dirty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Gill Sans" charset="0"/>
              </a:rPr>
              <a:t> </a:t>
            </a:r>
            <a:r>
              <a:rPr lang="ru-RU" sz="2400" kern="0" dirty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Gill Sans" charset="0"/>
              </a:rPr>
              <a:t>продуктов на рынке</a:t>
            </a:r>
            <a:r>
              <a:rPr lang="ru-RU" sz="2400" kern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Gill Sans" charset="0"/>
              </a:rPr>
              <a:t>) *</a:t>
            </a:r>
            <a:endParaRPr lang="ru-RU" sz="4800" kern="0" dirty="0">
              <a:solidFill>
                <a:schemeClr val="tx1"/>
              </a:solidFill>
              <a:latin typeface="Calibri" pitchFamily="34" charset="0"/>
              <a:cs typeface="Calibri" pitchFamily="34" charset="0"/>
              <a:sym typeface="Gill Sans" charset="0"/>
            </a:endParaRPr>
          </a:p>
        </p:txBody>
      </p:sp>
      <p:sp>
        <p:nvSpPr>
          <p:cNvPr id="16388" name="Содержимое 2"/>
          <p:cNvSpPr>
            <a:spLocks noGrp="1"/>
          </p:cNvSpPr>
          <p:nvPr>
            <p:ph idx="4294967295"/>
          </p:nvPr>
        </p:nvSpPr>
        <p:spPr>
          <a:xfrm>
            <a:off x="1216025" y="3508648"/>
            <a:ext cx="10464800" cy="2497137"/>
          </a:xfrm>
        </p:spPr>
        <p:txBody>
          <a:bodyPr/>
          <a:lstStyle/>
          <a:p>
            <a:pPr marL="742950" indent="-742950" algn="just" eaLnBrk="1" hangingPunct="1">
              <a:spcBef>
                <a:spcPts val="600"/>
              </a:spcBef>
            </a:pPr>
            <a:r>
              <a:rPr lang="ru-RU" sz="3200" dirty="0" smtClean="0">
                <a:latin typeface="Calibri" pitchFamily="34" charset="0"/>
                <a:cs typeface="Calibri" pitchFamily="34" charset="0"/>
              </a:rPr>
              <a:t>Кто еще решает такую же или смежную проблему?</a:t>
            </a:r>
          </a:p>
          <a:p>
            <a:pPr marL="742950" indent="-742950" algn="just" eaLnBrk="1" hangingPunct="1">
              <a:spcBef>
                <a:spcPts val="600"/>
              </a:spcBef>
            </a:pPr>
            <a:r>
              <a:rPr lang="ru-RU" sz="3200" dirty="0" smtClean="0">
                <a:latin typeface="Calibri" pitchFamily="34" charset="0"/>
                <a:cs typeface="Calibri" pitchFamily="34" charset="0"/>
              </a:rPr>
              <a:t>Как? </a:t>
            </a:r>
          </a:p>
          <a:p>
            <a:pPr marL="742950" indent="-742950" algn="just" eaLnBrk="1" hangingPunct="1">
              <a:spcBef>
                <a:spcPts val="600"/>
              </a:spcBef>
            </a:pPr>
            <a:r>
              <a:rPr lang="ru-RU" sz="3200" dirty="0">
                <a:latin typeface="Calibri" pitchFamily="34" charset="0"/>
                <a:cs typeface="Calibri" pitchFamily="34" charset="0"/>
              </a:rPr>
              <a:t>За какую цену?</a:t>
            </a:r>
          </a:p>
          <a:p>
            <a:pPr marL="742950" indent="-742950" algn="just" eaLnBrk="1" hangingPunct="1">
              <a:spcBef>
                <a:spcPts val="600"/>
              </a:spcBef>
            </a:pPr>
            <a:r>
              <a:rPr lang="ru-RU" sz="3200" dirty="0" smtClean="0">
                <a:latin typeface="Calibri" pitchFamily="34" charset="0"/>
                <a:cs typeface="Calibri" pitchFamily="34" charset="0"/>
              </a:rPr>
              <a:t>В чем ваши преимущества?</a:t>
            </a:r>
          </a:p>
        </p:txBody>
      </p:sp>
      <p:sp>
        <p:nvSpPr>
          <p:cNvPr id="16389" name="TextBox 12"/>
          <p:cNvSpPr txBox="1">
            <a:spLocks noChangeArrowheads="1"/>
          </p:cNvSpPr>
          <p:nvPr/>
        </p:nvSpPr>
        <p:spPr bwMode="auto">
          <a:xfrm>
            <a:off x="1287463" y="7010226"/>
            <a:ext cx="70008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800" dirty="0" smtClean="0">
                <a:latin typeface="Calibri" pitchFamily="34" charset="0"/>
                <a:cs typeface="Calibri" pitchFamily="34" charset="0"/>
              </a:rPr>
              <a:t>* Лучше в виде таблицы</a:t>
            </a:r>
            <a:endParaRPr lang="ru-RU" sz="1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" y="0"/>
            <a:ext cx="934721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Заголовок 1"/>
          <p:cNvSpPr txBox="1">
            <a:spLocks/>
          </p:cNvSpPr>
          <p:nvPr/>
        </p:nvSpPr>
        <p:spPr bwMode="auto">
          <a:xfrm>
            <a:off x="1222176" y="52264"/>
            <a:ext cx="10464800" cy="1285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50794" tIns="50794" rIns="50794" bIns="50794" anchor="ctr"/>
          <a:lstStyle/>
          <a:p>
            <a:pPr>
              <a:defRPr/>
            </a:pPr>
            <a:r>
              <a:rPr lang="ru-RU" sz="4800" kern="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Gill Sans" charset="0"/>
              </a:rPr>
              <a:t>Трекшен</a:t>
            </a:r>
            <a:endParaRPr lang="ru-RU" sz="4800" kern="0" dirty="0">
              <a:solidFill>
                <a:schemeClr val="tx1"/>
              </a:solidFill>
              <a:latin typeface="Calibri" pitchFamily="34" charset="0"/>
              <a:cs typeface="Calibri" pitchFamily="34" charset="0"/>
              <a:sym typeface="Gill Sans" charset="0"/>
            </a:endParaRPr>
          </a:p>
        </p:txBody>
      </p:sp>
      <p:sp>
        <p:nvSpPr>
          <p:cNvPr id="19460" name="Содержимое 2"/>
          <p:cNvSpPr>
            <a:spLocks noGrp="1"/>
          </p:cNvSpPr>
          <p:nvPr>
            <p:ph idx="4294967295"/>
          </p:nvPr>
        </p:nvSpPr>
        <p:spPr>
          <a:xfrm>
            <a:off x="1051346" y="3220616"/>
            <a:ext cx="11715750" cy="2497137"/>
          </a:xfrm>
        </p:spPr>
        <p:txBody>
          <a:bodyPr/>
          <a:lstStyle/>
          <a:p>
            <a:pPr marL="711200" lvl="0" indent="-711200" algn="l">
              <a:spcBef>
                <a:spcPts val="600"/>
              </a:spcBef>
            </a:pPr>
            <a:r>
              <a:rPr lang="ru-RU" sz="3200" dirty="0" smtClean="0">
                <a:latin typeface="Calibri" panose="020F0502020204030204" pitchFamily="34" charset="0"/>
              </a:rPr>
              <a:t>Количество </a:t>
            </a:r>
            <a:r>
              <a:rPr lang="ru-RU" sz="3200" dirty="0" smtClean="0">
                <a:latin typeface="Calibri" panose="020F0502020204030204" pitchFamily="34" charset="0"/>
              </a:rPr>
              <a:t>имеющихся контрактов</a:t>
            </a:r>
          </a:p>
          <a:p>
            <a:pPr marL="711200" lvl="0" indent="-711200" algn="l">
              <a:spcBef>
                <a:spcPts val="600"/>
              </a:spcBef>
            </a:pPr>
            <a:r>
              <a:rPr lang="ru-RU" sz="3200" dirty="0" smtClean="0">
                <a:latin typeface="Calibri" panose="020F0502020204030204" pitchFamily="34" charset="0"/>
              </a:rPr>
              <a:t>Количество привлеченных инвестиций</a:t>
            </a:r>
          </a:p>
          <a:p>
            <a:pPr marL="711200" lvl="0" indent="-711200" algn="l">
              <a:spcBef>
                <a:spcPts val="600"/>
              </a:spcBef>
            </a:pPr>
            <a:r>
              <a:rPr lang="ru-RU" sz="3200" dirty="0" smtClean="0">
                <a:latin typeface="Calibri" panose="020F0502020204030204" pitchFamily="34" charset="0"/>
              </a:rPr>
              <a:t>Выход на новые ранки</a:t>
            </a:r>
            <a:endParaRPr lang="ru-RU" sz="3200" dirty="0">
              <a:latin typeface="Calibri" panose="020F0502020204030204" pitchFamily="34" charset="0"/>
            </a:endParaRPr>
          </a:p>
          <a:p>
            <a:pPr marL="711200" lvl="0" indent="-711200" algn="l">
              <a:spcBef>
                <a:spcPts val="600"/>
              </a:spcBef>
            </a:pPr>
            <a:r>
              <a:rPr lang="ru-RU" sz="3200" dirty="0">
                <a:latin typeface="Calibri" panose="020F0502020204030204" pitchFamily="34" charset="0"/>
              </a:rPr>
              <a:t>Выручка проекта за последние 6 месяцев </a:t>
            </a:r>
            <a:endParaRPr lang="ru-RU" sz="3200" dirty="0" smtClean="0">
              <a:latin typeface="Calibri" panose="020F0502020204030204" pitchFamily="34" charset="0"/>
            </a:endParaRPr>
          </a:p>
          <a:p>
            <a:pPr marL="711200" lvl="0" indent="-711200" algn="l">
              <a:spcBef>
                <a:spcPts val="600"/>
              </a:spcBef>
            </a:pPr>
            <a:r>
              <a:rPr lang="ru-RU" sz="3200" dirty="0" smtClean="0">
                <a:latin typeface="Calibri" panose="020F0502020204030204" pitchFamily="34" charset="0"/>
              </a:rPr>
              <a:t>Другие </a:t>
            </a:r>
            <a:r>
              <a:rPr lang="ru-RU" sz="3200" dirty="0">
                <a:latin typeface="Calibri" panose="020F0502020204030204" pitchFamily="34" charset="0"/>
              </a:rPr>
              <a:t>ключевые для проекта </a:t>
            </a:r>
            <a:r>
              <a:rPr lang="ru-RU" sz="3200" dirty="0" smtClean="0">
                <a:latin typeface="Calibri" panose="020F0502020204030204" pitchFamily="34" charset="0"/>
              </a:rPr>
              <a:t>метрики</a:t>
            </a:r>
            <a:endParaRPr lang="ru-RU" sz="3200" dirty="0">
              <a:latin typeface="Calibri" panose="020F050202020403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" y="0"/>
            <a:ext cx="934721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Заголовок 1"/>
          <p:cNvSpPr>
            <a:spLocks noGrp="1"/>
          </p:cNvSpPr>
          <p:nvPr>
            <p:ph type="title"/>
          </p:nvPr>
        </p:nvSpPr>
        <p:spPr>
          <a:xfrm>
            <a:off x="1294184" y="196280"/>
            <a:ext cx="10464800" cy="1080120"/>
          </a:xfrm>
        </p:spPr>
        <p:txBody>
          <a:bodyPr anchor="ctr"/>
          <a:lstStyle/>
          <a:p>
            <a:pPr algn="l" eaLnBrk="1" hangingPunct="1"/>
            <a:r>
              <a:rPr lang="ru-RU" sz="4800" dirty="0" smtClean="0">
                <a:latin typeface="Calibri" pitchFamily="34" charset="0"/>
                <a:cs typeface="Calibri" pitchFamily="34" charset="0"/>
              </a:rPr>
              <a:t>Маркетинг</a:t>
            </a:r>
          </a:p>
        </p:txBody>
      </p:sp>
      <p:sp>
        <p:nvSpPr>
          <p:cNvPr id="20484" name="Содержимое 2"/>
          <p:cNvSpPr>
            <a:spLocks noGrp="1"/>
          </p:cNvSpPr>
          <p:nvPr>
            <p:ph idx="1"/>
          </p:nvPr>
        </p:nvSpPr>
        <p:spPr>
          <a:xfrm>
            <a:off x="1073150" y="3364632"/>
            <a:ext cx="10464800" cy="4286250"/>
          </a:xfrm>
        </p:spPr>
        <p:txBody>
          <a:bodyPr/>
          <a:lstStyle/>
          <a:p>
            <a:pPr marL="742950" indent="-742950" algn="just" eaLnBrk="1" hangingPunct="1">
              <a:spcBef>
                <a:spcPts val="600"/>
              </a:spcBef>
            </a:pPr>
            <a:r>
              <a:rPr lang="ru-RU" sz="3200" dirty="0" smtClean="0">
                <a:latin typeface="Calibri" pitchFamily="34" charset="0"/>
                <a:cs typeface="Calibri" pitchFamily="34" charset="0"/>
              </a:rPr>
              <a:t>Первый рынок для входа и развития</a:t>
            </a:r>
          </a:p>
          <a:p>
            <a:pPr marL="742950" indent="-742950" algn="l" eaLnBrk="1" hangingPunct="1">
              <a:spcBef>
                <a:spcPts val="600"/>
              </a:spcBef>
            </a:pPr>
            <a:r>
              <a:rPr lang="ru-RU" sz="3200" dirty="0" smtClean="0">
                <a:latin typeface="Calibri" pitchFamily="34" charset="0"/>
                <a:cs typeface="Calibri" pitchFamily="34" charset="0"/>
              </a:rPr>
              <a:t>Какие инструменты и каналы используются для выхода на рынок?</a:t>
            </a:r>
          </a:p>
          <a:p>
            <a:pPr marL="742950" indent="-742950" algn="just" eaLnBrk="1" hangingPunct="1">
              <a:spcBef>
                <a:spcPts val="600"/>
              </a:spcBef>
            </a:pPr>
            <a:r>
              <a:rPr lang="ru-RU" sz="3200" dirty="0" smtClean="0">
                <a:latin typeface="Calibri" pitchFamily="34" charset="0"/>
                <a:cs typeface="Calibri" pitchFamily="34" charset="0"/>
              </a:rPr>
              <a:t>Кто принимает решение о покупке «продукта»?</a:t>
            </a:r>
          </a:p>
          <a:p>
            <a:pPr marL="742950" indent="-742950" algn="just" eaLnBrk="1" hangingPunct="1">
              <a:spcBef>
                <a:spcPts val="600"/>
              </a:spcBef>
            </a:pPr>
            <a:r>
              <a:rPr lang="ru-RU" sz="3200" dirty="0" smtClean="0">
                <a:latin typeface="Calibri" pitchFamily="34" charset="0"/>
                <a:cs typeface="Calibri" pitchFamily="34" charset="0"/>
              </a:rPr>
              <a:t>Почему он купит продукт?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" y="0"/>
            <a:ext cx="934721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 bwMode="auto">
          <a:xfrm>
            <a:off x="1222176" y="268288"/>
            <a:ext cx="10464800" cy="9101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50794" tIns="50794" rIns="50794" bIns="50794" anchor="ctr"/>
          <a:lstStyle/>
          <a:p>
            <a:pPr>
              <a:defRPr/>
            </a:pPr>
            <a:r>
              <a:rPr lang="ru-RU" sz="4800" kern="0" dirty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Gill Sans" charset="0"/>
              </a:rPr>
              <a:t>Стратегия </a:t>
            </a:r>
            <a:r>
              <a:rPr lang="ru-RU" sz="4800" kern="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  <a:sym typeface="Gill Sans" charset="0"/>
              </a:rPr>
              <a:t>развития</a:t>
            </a:r>
            <a:endParaRPr lang="ru-RU" sz="4800" kern="0" dirty="0">
              <a:solidFill>
                <a:schemeClr val="tx1"/>
              </a:solidFill>
              <a:latin typeface="Calibri" pitchFamily="34" charset="0"/>
              <a:cs typeface="Calibri" pitchFamily="34" charset="0"/>
              <a:sym typeface="Gill Sans" charset="0"/>
            </a:endParaRPr>
          </a:p>
        </p:txBody>
      </p:sp>
      <p:sp>
        <p:nvSpPr>
          <p:cNvPr id="23556" name="Содержимое 2"/>
          <p:cNvSpPr>
            <a:spLocks noGrp="1"/>
          </p:cNvSpPr>
          <p:nvPr>
            <p:ph idx="4294967295"/>
          </p:nvPr>
        </p:nvSpPr>
        <p:spPr>
          <a:xfrm>
            <a:off x="1119458" y="4012704"/>
            <a:ext cx="10464800" cy="2497138"/>
          </a:xfrm>
        </p:spPr>
        <p:txBody>
          <a:bodyPr/>
          <a:lstStyle/>
          <a:p>
            <a:pPr marL="742950" indent="-742950" algn="just" eaLnBrk="1" hangingPunct="1"/>
            <a:r>
              <a:rPr lang="ru-RU" sz="3200" dirty="0" smtClean="0">
                <a:latin typeface="Calibri" pitchFamily="34" charset="0"/>
                <a:cs typeface="Calibri" pitchFamily="34" charset="0"/>
              </a:rPr>
              <a:t>Ключевые точки в развитии проекта (план-график)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" y="0"/>
            <a:ext cx="934721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itle &amp; Bullets - Left">
  <a:themeElements>
    <a:clrScheme name="Title &amp; Bullets - Lef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Right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le, Bullets &amp; Photo">
  <a:themeElements>
    <a:clrScheme name="Title, Bullets &amp; Ph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- Center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ullets">
  <a:themeElements>
    <a:clrScheme name="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Horizontal">
  <a:themeElements>
    <a:clrScheme name="Photo -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Horizontal Reflection">
  <a:themeElements>
    <a:clrScheme name="Photo - Horizont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Vertical">
  <a:themeElements>
    <a:clrScheme name="Photo - Vertic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Vertical Reflection">
  <a:themeElements>
    <a:clrScheme name="Photo - Vertic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itle - Top">
  <a:themeElements>
    <a:clrScheme name="Title -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7868</TotalTime>
  <Pages>0</Pages>
  <Words>279</Words>
  <Characters>0</Characters>
  <Application>Microsoft Office PowerPoint</Application>
  <PresentationFormat>Произвольный</PresentationFormat>
  <Lines>0</Lines>
  <Paragraphs>73</Paragraphs>
  <Slides>12</Slides>
  <Notes>12</Notes>
  <HiddenSlides>0</HiddenSlides>
  <MMClips>0</MMClips>
  <ScaleCrop>false</ScaleCrop>
  <HeadingPairs>
    <vt:vector size="4" baseType="variant">
      <vt:variant>
        <vt:lpstr>Тема</vt:lpstr>
      </vt:variant>
      <vt:variant>
        <vt:i4>14</vt:i4>
      </vt:variant>
      <vt:variant>
        <vt:lpstr>Заголовки слайдов</vt:lpstr>
      </vt:variant>
      <vt:variant>
        <vt:i4>12</vt:i4>
      </vt:variant>
    </vt:vector>
  </HeadingPairs>
  <TitlesOfParts>
    <vt:vector size="26" baseType="lpstr">
      <vt:lpstr>Title &amp; Subtitle</vt:lpstr>
      <vt:lpstr>Title - Center</vt:lpstr>
      <vt:lpstr>Bullets</vt:lpstr>
      <vt:lpstr>Photo - Horizontal</vt:lpstr>
      <vt:lpstr>Photo - Horizontal Reflection</vt:lpstr>
      <vt:lpstr>Photo - Vertical</vt:lpstr>
      <vt:lpstr>Photo - Vertical Reflection</vt:lpstr>
      <vt:lpstr>Title - Top</vt:lpstr>
      <vt:lpstr>Blank</vt:lpstr>
      <vt:lpstr>Title &amp; Bullets - Left</vt:lpstr>
      <vt:lpstr>Title &amp; Bullets - 2 Column</vt:lpstr>
      <vt:lpstr>Title &amp; Bullets - Right</vt:lpstr>
      <vt:lpstr>Title, Bullets &amp; Photo</vt:lpstr>
      <vt:lpstr>Title &amp; Bullets</vt:lpstr>
      <vt:lpstr>«Название компании»</vt:lpstr>
      <vt:lpstr>«Проблема» потребителя (какую проблему потребителей решает  продукт / услуга)</vt:lpstr>
      <vt:lpstr>Продукт</vt:lpstr>
      <vt:lpstr>Бизнес-модель</vt:lpstr>
      <vt:lpstr>Потребитель и рынок</vt:lpstr>
      <vt:lpstr>Презентация PowerPoint</vt:lpstr>
      <vt:lpstr>Презентация PowerPoint</vt:lpstr>
      <vt:lpstr>Маркетинг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Toshiba</dc:creator>
  <cp:lastModifiedBy>Наталья Васенева</cp:lastModifiedBy>
  <cp:revision>292</cp:revision>
  <dcterms:modified xsi:type="dcterms:W3CDTF">2014-06-23T09:33:56Z</dcterms:modified>
</cp:coreProperties>
</file>