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8" r:id="rId2"/>
    <p:sldId id="281" r:id="rId3"/>
    <p:sldId id="280" r:id="rId4"/>
    <p:sldId id="283" r:id="rId5"/>
    <p:sldId id="284" r:id="rId6"/>
    <p:sldId id="277" r:id="rId7"/>
    <p:sldId id="259" r:id="rId8"/>
    <p:sldId id="273" r:id="rId9"/>
    <p:sldId id="271" r:id="rId10"/>
    <p:sldId id="264" r:id="rId11"/>
    <p:sldId id="275" r:id="rId12"/>
    <p:sldId id="269" r:id="rId13"/>
    <p:sldId id="274" r:id="rId14"/>
    <p:sldId id="27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61A917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4"/>
                <c:pt idx="0">
                  <c:v>iOS</c:v>
                </c:pt>
                <c:pt idx="1">
                  <c:v>Windows</c:v>
                </c:pt>
                <c:pt idx="2">
                  <c:v>Other</c:v>
                </c:pt>
                <c:pt idx="3">
                  <c:v>Android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25.49</c:v>
                </c:pt>
                <c:pt idx="1">
                  <c:v>6.31</c:v>
                </c:pt>
                <c:pt idx="2">
                  <c:v>1.73</c:v>
                </c:pt>
                <c:pt idx="3">
                  <c:v>66.47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F9A7C4-E7B7-4DF1-95AE-6813192E619D}" type="doc">
      <dgm:prSet loTypeId="urn:microsoft.com/office/officeart/2005/8/layout/venn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480BD00-1FF5-4E30-9E55-221C0B55E32B}">
      <dgm:prSet phldrT="[Текст]"/>
      <dgm:spPr/>
      <dgm:t>
        <a:bodyPr/>
        <a:lstStyle/>
        <a:p>
          <a:r>
            <a:rPr lang="ru-RU" dirty="0" smtClean="0"/>
            <a:t>учителя и преподаватели</a:t>
          </a:r>
          <a:endParaRPr lang="en-US" dirty="0"/>
        </a:p>
      </dgm:t>
    </dgm:pt>
    <dgm:pt modelId="{A1124CC6-0836-4A30-A089-6CD2CCC07A8E}" type="parTrans" cxnId="{E4B7C521-0ADD-47EB-BFA1-2B7F5480EB9E}">
      <dgm:prSet/>
      <dgm:spPr/>
      <dgm:t>
        <a:bodyPr/>
        <a:lstStyle/>
        <a:p>
          <a:endParaRPr lang="en-US"/>
        </a:p>
      </dgm:t>
    </dgm:pt>
    <dgm:pt modelId="{F8C2FAF8-CFB3-4E6C-BACC-0D0BAC8DC280}" type="sibTrans" cxnId="{E4B7C521-0ADD-47EB-BFA1-2B7F5480EB9E}">
      <dgm:prSet/>
      <dgm:spPr/>
      <dgm:t>
        <a:bodyPr/>
        <a:lstStyle/>
        <a:p>
          <a:endParaRPr lang="en-US"/>
        </a:p>
      </dgm:t>
    </dgm:pt>
    <dgm:pt modelId="{A57EDF4B-A887-406D-96F0-24D87D6E07CD}">
      <dgm:prSet phldrT="[Текст]"/>
      <dgm:spPr/>
      <dgm:t>
        <a:bodyPr/>
        <a:lstStyle/>
        <a:p>
          <a:r>
            <a:rPr lang="ru-RU" dirty="0" smtClean="0"/>
            <a:t>студенты 1-2 курсов</a:t>
          </a:r>
          <a:endParaRPr lang="en-US" dirty="0"/>
        </a:p>
      </dgm:t>
    </dgm:pt>
    <dgm:pt modelId="{6D5172EA-777B-44DB-96A8-A2CEB8867BDC}" type="parTrans" cxnId="{A8AC6960-5D7F-46D9-9ED5-8EE79D33CDE2}">
      <dgm:prSet/>
      <dgm:spPr/>
      <dgm:t>
        <a:bodyPr/>
        <a:lstStyle/>
        <a:p>
          <a:endParaRPr lang="en-US"/>
        </a:p>
      </dgm:t>
    </dgm:pt>
    <dgm:pt modelId="{F361DD4E-2268-4ADC-9314-07181DAE5D32}" type="sibTrans" cxnId="{A8AC6960-5D7F-46D9-9ED5-8EE79D33CDE2}">
      <dgm:prSet/>
      <dgm:spPr/>
      <dgm:t>
        <a:bodyPr/>
        <a:lstStyle/>
        <a:p>
          <a:endParaRPr lang="en-US"/>
        </a:p>
      </dgm:t>
    </dgm:pt>
    <dgm:pt modelId="{D635DBB5-47EC-4919-ACB8-AA83611DEE89}">
      <dgm:prSet phldrT="[Текст]"/>
      <dgm:spPr/>
      <dgm:t>
        <a:bodyPr/>
        <a:lstStyle/>
        <a:p>
          <a:r>
            <a:rPr lang="ru-RU" dirty="0" smtClean="0"/>
            <a:t>учащиеся 8-11 классов</a:t>
          </a:r>
          <a:endParaRPr lang="en-US" dirty="0"/>
        </a:p>
      </dgm:t>
    </dgm:pt>
    <dgm:pt modelId="{ABE25A23-5216-4B34-B999-D333404C2968}" type="parTrans" cxnId="{55695190-EA7B-40D2-AE71-26E06A380AF1}">
      <dgm:prSet/>
      <dgm:spPr/>
      <dgm:t>
        <a:bodyPr/>
        <a:lstStyle/>
        <a:p>
          <a:endParaRPr lang="en-US"/>
        </a:p>
      </dgm:t>
    </dgm:pt>
    <dgm:pt modelId="{E4AB83A1-F045-4E69-916D-A1DF9A426630}" type="sibTrans" cxnId="{55695190-EA7B-40D2-AE71-26E06A380AF1}">
      <dgm:prSet/>
      <dgm:spPr/>
      <dgm:t>
        <a:bodyPr/>
        <a:lstStyle/>
        <a:p>
          <a:endParaRPr lang="en-US"/>
        </a:p>
      </dgm:t>
    </dgm:pt>
    <dgm:pt modelId="{D40E6707-AC81-449B-9B95-58CB72300682}" type="pres">
      <dgm:prSet presAssocID="{8FF9A7C4-E7B7-4DF1-95AE-6813192E619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BF77E40-8E02-4BC8-8E24-70732ADD5E10}" type="pres">
      <dgm:prSet presAssocID="{D635DBB5-47EC-4919-ACB8-AA83611DEE89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B24B6-A152-4801-B5E4-B0723E116EF4}" type="pres">
      <dgm:prSet presAssocID="{E4AB83A1-F045-4E69-916D-A1DF9A426630}" presName="space" presStyleCnt="0"/>
      <dgm:spPr/>
    </dgm:pt>
    <dgm:pt modelId="{5CE4DB55-3064-43C3-B6A4-9919A709AF6D}" type="pres">
      <dgm:prSet presAssocID="{0480BD00-1FF5-4E30-9E55-221C0B55E32B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32F241-ECDE-433E-8665-9129C1483D14}" type="pres">
      <dgm:prSet presAssocID="{F8C2FAF8-CFB3-4E6C-BACC-0D0BAC8DC280}" presName="space" presStyleCnt="0"/>
      <dgm:spPr/>
    </dgm:pt>
    <dgm:pt modelId="{B68A36A4-4977-407A-875E-A9F8D00870AD}" type="pres">
      <dgm:prSet presAssocID="{A57EDF4B-A887-406D-96F0-24D87D6E07CD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695190-EA7B-40D2-AE71-26E06A380AF1}" srcId="{8FF9A7C4-E7B7-4DF1-95AE-6813192E619D}" destId="{D635DBB5-47EC-4919-ACB8-AA83611DEE89}" srcOrd="0" destOrd="0" parTransId="{ABE25A23-5216-4B34-B999-D333404C2968}" sibTransId="{E4AB83A1-F045-4E69-916D-A1DF9A426630}"/>
    <dgm:cxn modelId="{E4B7C521-0ADD-47EB-BFA1-2B7F5480EB9E}" srcId="{8FF9A7C4-E7B7-4DF1-95AE-6813192E619D}" destId="{0480BD00-1FF5-4E30-9E55-221C0B55E32B}" srcOrd="1" destOrd="0" parTransId="{A1124CC6-0836-4A30-A089-6CD2CCC07A8E}" sibTransId="{F8C2FAF8-CFB3-4E6C-BACC-0D0BAC8DC280}"/>
    <dgm:cxn modelId="{3D21CFF3-671B-4EA2-9531-E8C2B7501933}" type="presOf" srcId="{D635DBB5-47EC-4919-ACB8-AA83611DEE89}" destId="{7BF77E40-8E02-4BC8-8E24-70732ADD5E10}" srcOrd="0" destOrd="0" presId="urn:microsoft.com/office/officeart/2005/8/layout/venn3"/>
    <dgm:cxn modelId="{CF548C5D-04FA-4E7C-A3E0-28692D7E2396}" type="presOf" srcId="{8FF9A7C4-E7B7-4DF1-95AE-6813192E619D}" destId="{D40E6707-AC81-449B-9B95-58CB72300682}" srcOrd="0" destOrd="0" presId="urn:microsoft.com/office/officeart/2005/8/layout/venn3"/>
    <dgm:cxn modelId="{A8AC6960-5D7F-46D9-9ED5-8EE79D33CDE2}" srcId="{8FF9A7C4-E7B7-4DF1-95AE-6813192E619D}" destId="{A57EDF4B-A887-406D-96F0-24D87D6E07CD}" srcOrd="2" destOrd="0" parTransId="{6D5172EA-777B-44DB-96A8-A2CEB8867BDC}" sibTransId="{F361DD4E-2268-4ADC-9314-07181DAE5D32}"/>
    <dgm:cxn modelId="{A0403A5D-EB35-43D3-B21B-030BD16885FB}" type="presOf" srcId="{0480BD00-1FF5-4E30-9E55-221C0B55E32B}" destId="{5CE4DB55-3064-43C3-B6A4-9919A709AF6D}" srcOrd="0" destOrd="0" presId="urn:microsoft.com/office/officeart/2005/8/layout/venn3"/>
    <dgm:cxn modelId="{9A94F889-E375-4C90-BB5F-EE765007A776}" type="presOf" srcId="{A57EDF4B-A887-406D-96F0-24D87D6E07CD}" destId="{B68A36A4-4977-407A-875E-A9F8D00870AD}" srcOrd="0" destOrd="0" presId="urn:microsoft.com/office/officeart/2005/8/layout/venn3"/>
    <dgm:cxn modelId="{A2FAF8B6-92D8-4AC6-AF67-026316297F6F}" type="presParOf" srcId="{D40E6707-AC81-449B-9B95-58CB72300682}" destId="{7BF77E40-8E02-4BC8-8E24-70732ADD5E10}" srcOrd="0" destOrd="0" presId="urn:microsoft.com/office/officeart/2005/8/layout/venn3"/>
    <dgm:cxn modelId="{3B27237A-EC4F-47A0-B51D-2F86DCD02485}" type="presParOf" srcId="{D40E6707-AC81-449B-9B95-58CB72300682}" destId="{8DDB24B6-A152-4801-B5E4-B0723E116EF4}" srcOrd="1" destOrd="0" presId="urn:microsoft.com/office/officeart/2005/8/layout/venn3"/>
    <dgm:cxn modelId="{54490440-67C1-418E-AF52-79DFD7E5DB9B}" type="presParOf" srcId="{D40E6707-AC81-449B-9B95-58CB72300682}" destId="{5CE4DB55-3064-43C3-B6A4-9919A709AF6D}" srcOrd="2" destOrd="0" presId="urn:microsoft.com/office/officeart/2005/8/layout/venn3"/>
    <dgm:cxn modelId="{954460B2-1A89-4A09-9336-75C8D5982753}" type="presParOf" srcId="{D40E6707-AC81-449B-9B95-58CB72300682}" destId="{3A32F241-ECDE-433E-8665-9129C1483D14}" srcOrd="3" destOrd="0" presId="urn:microsoft.com/office/officeart/2005/8/layout/venn3"/>
    <dgm:cxn modelId="{51A7523F-A638-4E64-9E9B-0D71BE4DC50D}" type="presParOf" srcId="{D40E6707-AC81-449B-9B95-58CB72300682}" destId="{B68A36A4-4977-407A-875E-A9F8D00870AD}" srcOrd="4" destOrd="0" presId="urn:microsoft.com/office/officeart/2005/8/layout/ven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951DEA-2E1C-4E6A-A6EB-F4F37FA03095}" type="doc">
      <dgm:prSet loTypeId="urn:microsoft.com/office/officeart/2005/8/layout/lProcess3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4DF285E6-EBC6-4C10-9991-B7D8269D03DB}">
      <dgm:prSet phldrT="[Текст]"/>
      <dgm:spPr>
        <a:solidFill>
          <a:srgbClr val="61A917"/>
        </a:solidFill>
      </dgm:spPr>
      <dgm:t>
        <a:bodyPr/>
        <a:lstStyle/>
        <a:p>
          <a:r>
            <a:rPr lang="ru-RU" smtClean="0"/>
            <a:t>платформа</a:t>
          </a:r>
          <a:endParaRPr lang="ru-RU" dirty="0"/>
        </a:p>
      </dgm:t>
    </dgm:pt>
    <dgm:pt modelId="{4393D26A-FCA4-4A37-AF0E-ED405246EDF3}" type="parTrans" cxnId="{00E8980B-F482-4BD0-A1C8-4CBD803FAF75}">
      <dgm:prSet/>
      <dgm:spPr/>
      <dgm:t>
        <a:bodyPr/>
        <a:lstStyle/>
        <a:p>
          <a:endParaRPr lang="ru-RU"/>
        </a:p>
      </dgm:t>
    </dgm:pt>
    <dgm:pt modelId="{F63FA40F-99F2-4189-8E59-D42B7805B0F6}" type="sibTrans" cxnId="{00E8980B-F482-4BD0-A1C8-4CBD803FAF75}">
      <dgm:prSet/>
      <dgm:spPr/>
      <dgm:t>
        <a:bodyPr/>
        <a:lstStyle/>
        <a:p>
          <a:endParaRPr lang="ru-RU"/>
        </a:p>
      </dgm:t>
    </dgm:pt>
    <dgm:pt modelId="{F7FD3FD1-E66C-4747-9191-AFF464FCEECF}">
      <dgm:prSet phldrT="[Текст]"/>
      <dgm:spPr/>
      <dgm:t>
        <a:bodyPr/>
        <a:lstStyle/>
        <a:p>
          <a:r>
            <a:rPr lang="en-US" dirty="0" smtClean="0"/>
            <a:t>android</a:t>
          </a:r>
          <a:endParaRPr lang="ru-RU" dirty="0"/>
        </a:p>
      </dgm:t>
    </dgm:pt>
    <dgm:pt modelId="{E6A94122-B4BB-47A7-9B07-2D6519C199F1}" type="parTrans" cxnId="{2D366E2B-4704-456E-AF01-E8CCDEAF1EE6}">
      <dgm:prSet/>
      <dgm:spPr/>
      <dgm:t>
        <a:bodyPr/>
        <a:lstStyle/>
        <a:p>
          <a:endParaRPr lang="ru-RU"/>
        </a:p>
      </dgm:t>
    </dgm:pt>
    <dgm:pt modelId="{F5232493-CD0E-4F55-834F-FC3EBF6E7F57}" type="sibTrans" cxnId="{2D366E2B-4704-456E-AF01-E8CCDEAF1EE6}">
      <dgm:prSet/>
      <dgm:spPr/>
      <dgm:t>
        <a:bodyPr/>
        <a:lstStyle/>
        <a:p>
          <a:endParaRPr lang="ru-RU"/>
        </a:p>
      </dgm:t>
    </dgm:pt>
    <dgm:pt modelId="{63404600-BA4B-415D-B22A-74D01CABE3B5}">
      <dgm:prSet phldrT="[Текст]"/>
      <dgm:spPr/>
      <dgm:t>
        <a:bodyPr/>
        <a:lstStyle/>
        <a:p>
          <a:r>
            <a:rPr lang="en-US" dirty="0" smtClean="0"/>
            <a:t>iOS</a:t>
          </a:r>
          <a:endParaRPr lang="ru-RU" dirty="0"/>
        </a:p>
      </dgm:t>
    </dgm:pt>
    <dgm:pt modelId="{E346F85E-76A5-469F-9DD2-F411A23A0523}" type="parTrans" cxnId="{617A6D75-3133-4032-A6F9-D4545BFE4FCB}">
      <dgm:prSet/>
      <dgm:spPr/>
      <dgm:t>
        <a:bodyPr/>
        <a:lstStyle/>
        <a:p>
          <a:endParaRPr lang="ru-RU"/>
        </a:p>
      </dgm:t>
    </dgm:pt>
    <dgm:pt modelId="{4CF1E558-4BB1-45B0-8DB0-A6DE383AB28A}" type="sibTrans" cxnId="{617A6D75-3133-4032-A6F9-D4545BFE4FCB}">
      <dgm:prSet/>
      <dgm:spPr/>
      <dgm:t>
        <a:bodyPr/>
        <a:lstStyle/>
        <a:p>
          <a:endParaRPr lang="ru-RU"/>
        </a:p>
      </dgm:t>
    </dgm:pt>
    <dgm:pt modelId="{25424FBA-CD38-4DBC-BD9C-10E17DE86984}">
      <dgm:prSet phldrT="[Текст]"/>
      <dgm:spPr>
        <a:solidFill>
          <a:srgbClr val="61A917"/>
        </a:solidFill>
      </dgm:spPr>
      <dgm:t>
        <a:bodyPr/>
        <a:lstStyle/>
        <a:p>
          <a:r>
            <a:rPr lang="ru-RU" dirty="0" smtClean="0"/>
            <a:t>приложение</a:t>
          </a:r>
          <a:endParaRPr lang="ru-RU" dirty="0"/>
        </a:p>
      </dgm:t>
    </dgm:pt>
    <dgm:pt modelId="{344656A6-17A6-43E1-8F46-52F984BE8034}" type="parTrans" cxnId="{7BFD46D9-8652-4151-A463-7A01ABA41C87}">
      <dgm:prSet/>
      <dgm:spPr/>
      <dgm:t>
        <a:bodyPr/>
        <a:lstStyle/>
        <a:p>
          <a:endParaRPr lang="ru-RU"/>
        </a:p>
      </dgm:t>
    </dgm:pt>
    <dgm:pt modelId="{68CE54B4-6944-4E87-9B99-3B2827C1A5D4}" type="sibTrans" cxnId="{7BFD46D9-8652-4151-A463-7A01ABA41C87}">
      <dgm:prSet/>
      <dgm:spPr/>
      <dgm:t>
        <a:bodyPr/>
        <a:lstStyle/>
        <a:p>
          <a:endParaRPr lang="ru-RU"/>
        </a:p>
      </dgm:t>
    </dgm:pt>
    <dgm:pt modelId="{6A580E49-16D2-4736-82F6-BF3188DBDBDF}">
      <dgm:prSet phldrT="[Текст]"/>
      <dgm:spPr/>
      <dgm:t>
        <a:bodyPr/>
        <a:lstStyle/>
        <a:p>
          <a:r>
            <a:rPr lang="ru-RU" dirty="0" smtClean="0"/>
            <a:t>новые реакции</a:t>
          </a:r>
          <a:endParaRPr lang="ru-RU" dirty="0"/>
        </a:p>
      </dgm:t>
    </dgm:pt>
    <dgm:pt modelId="{E5976EDC-6958-4B43-8AAD-FF17476F5325}" type="parTrans" cxnId="{E36E27A0-D7D5-4D50-96E9-F2623C65A409}">
      <dgm:prSet/>
      <dgm:spPr/>
      <dgm:t>
        <a:bodyPr/>
        <a:lstStyle/>
        <a:p>
          <a:endParaRPr lang="ru-RU"/>
        </a:p>
      </dgm:t>
    </dgm:pt>
    <dgm:pt modelId="{D076499E-8598-41DC-ABDC-E91FE26DD010}" type="sibTrans" cxnId="{E36E27A0-D7D5-4D50-96E9-F2623C65A409}">
      <dgm:prSet/>
      <dgm:spPr/>
      <dgm:t>
        <a:bodyPr/>
        <a:lstStyle/>
        <a:p>
          <a:endParaRPr lang="ru-RU"/>
        </a:p>
      </dgm:t>
    </dgm:pt>
    <dgm:pt modelId="{09205D24-6C60-4ED3-9BDA-1FC66E570878}">
      <dgm:prSet phldrT="[Текст]"/>
      <dgm:spPr/>
      <dgm:t>
        <a:bodyPr/>
        <a:lstStyle/>
        <a:p>
          <a:r>
            <a:rPr lang="ru-RU" dirty="0" smtClean="0"/>
            <a:t>новые вещества</a:t>
          </a:r>
          <a:endParaRPr lang="ru-RU" dirty="0"/>
        </a:p>
      </dgm:t>
    </dgm:pt>
    <dgm:pt modelId="{0760768F-B74E-4174-B502-61254A0B1EA1}" type="parTrans" cxnId="{41CFFF46-93A5-4BF2-A48B-1555D2FC561E}">
      <dgm:prSet/>
      <dgm:spPr/>
      <dgm:t>
        <a:bodyPr/>
        <a:lstStyle/>
        <a:p>
          <a:endParaRPr lang="ru-RU"/>
        </a:p>
      </dgm:t>
    </dgm:pt>
    <dgm:pt modelId="{4B6FDD37-A518-456D-ACA8-C4E9EB1EE788}" type="sibTrans" cxnId="{41CFFF46-93A5-4BF2-A48B-1555D2FC561E}">
      <dgm:prSet/>
      <dgm:spPr/>
      <dgm:t>
        <a:bodyPr/>
        <a:lstStyle/>
        <a:p>
          <a:endParaRPr lang="ru-RU"/>
        </a:p>
      </dgm:t>
    </dgm:pt>
    <dgm:pt modelId="{F274B5FE-B96E-4452-A1BD-CB1FAEFE556A}">
      <dgm:prSet phldrT="[Текст]"/>
      <dgm:spPr/>
      <dgm:t>
        <a:bodyPr/>
        <a:lstStyle/>
        <a:p>
          <a:r>
            <a:rPr lang="ru-RU" dirty="0" smtClean="0"/>
            <a:t>новые 3</a:t>
          </a:r>
          <a:r>
            <a:rPr lang="en-US" dirty="0" smtClean="0"/>
            <a:t>d-</a:t>
          </a:r>
          <a:r>
            <a:rPr lang="ru-RU" dirty="0" smtClean="0"/>
            <a:t>модели</a:t>
          </a:r>
          <a:endParaRPr lang="ru-RU" dirty="0"/>
        </a:p>
      </dgm:t>
    </dgm:pt>
    <dgm:pt modelId="{6E5836F1-BF83-4962-9F8F-452727C46FEA}" type="parTrans" cxnId="{413A94E4-C625-4547-8D73-6BDE8E0DC656}">
      <dgm:prSet/>
      <dgm:spPr/>
      <dgm:t>
        <a:bodyPr/>
        <a:lstStyle/>
        <a:p>
          <a:endParaRPr lang="ru-RU"/>
        </a:p>
      </dgm:t>
    </dgm:pt>
    <dgm:pt modelId="{5DE8BB9D-D511-4630-A520-D1A2BA1A4955}" type="sibTrans" cxnId="{413A94E4-C625-4547-8D73-6BDE8E0DC656}">
      <dgm:prSet/>
      <dgm:spPr/>
      <dgm:t>
        <a:bodyPr/>
        <a:lstStyle/>
        <a:p>
          <a:endParaRPr lang="ru-RU"/>
        </a:p>
      </dgm:t>
    </dgm:pt>
    <dgm:pt modelId="{125A10B8-276F-4C9E-A3B6-FB134BDC31F2}">
      <dgm:prSet phldrT="[Текст]"/>
      <dgm:spPr/>
      <dgm:t>
        <a:bodyPr/>
        <a:lstStyle/>
        <a:p>
          <a:r>
            <a:rPr lang="ru-RU" dirty="0" smtClean="0"/>
            <a:t>решение типовых задач</a:t>
          </a:r>
          <a:endParaRPr lang="ru-RU" dirty="0"/>
        </a:p>
      </dgm:t>
    </dgm:pt>
    <dgm:pt modelId="{5A440693-308B-4D48-B626-1DED69C63149}" type="parTrans" cxnId="{49453B4C-3680-4428-8908-67EFB7E88D5B}">
      <dgm:prSet/>
      <dgm:spPr/>
      <dgm:t>
        <a:bodyPr/>
        <a:lstStyle/>
        <a:p>
          <a:endParaRPr lang="ru-RU"/>
        </a:p>
      </dgm:t>
    </dgm:pt>
    <dgm:pt modelId="{796C77A7-F505-4B95-8B5C-E89B621495AC}" type="sibTrans" cxnId="{49453B4C-3680-4428-8908-67EFB7E88D5B}">
      <dgm:prSet/>
      <dgm:spPr/>
      <dgm:t>
        <a:bodyPr/>
        <a:lstStyle/>
        <a:p>
          <a:endParaRPr lang="ru-RU"/>
        </a:p>
      </dgm:t>
    </dgm:pt>
    <dgm:pt modelId="{C795B14D-B2E4-475D-BAB7-2A706788B6C1}" type="pres">
      <dgm:prSet presAssocID="{41951DEA-2E1C-4E6A-A6EB-F4F37FA03095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D83D26B-68BD-4BE6-A5A8-13672D6DE28F}" type="pres">
      <dgm:prSet presAssocID="{4DF285E6-EBC6-4C10-9991-B7D8269D03DB}" presName="horFlow" presStyleCnt="0"/>
      <dgm:spPr/>
    </dgm:pt>
    <dgm:pt modelId="{DC42B948-F1AF-4B21-B591-633D6AA5B78A}" type="pres">
      <dgm:prSet presAssocID="{4DF285E6-EBC6-4C10-9991-B7D8269D03DB}" presName="bigChev" presStyleLbl="node1" presStyleIdx="0" presStyleCnt="2"/>
      <dgm:spPr/>
      <dgm:t>
        <a:bodyPr/>
        <a:lstStyle/>
        <a:p>
          <a:endParaRPr lang="ru-RU"/>
        </a:p>
      </dgm:t>
    </dgm:pt>
    <dgm:pt modelId="{CA4AE82D-42EF-4202-B053-BCF4C23E2AB6}" type="pres">
      <dgm:prSet presAssocID="{E6A94122-B4BB-47A7-9B07-2D6519C199F1}" presName="parTrans" presStyleCnt="0"/>
      <dgm:spPr/>
    </dgm:pt>
    <dgm:pt modelId="{AA633C99-92D0-40A3-BED7-E553FBD57E66}" type="pres">
      <dgm:prSet presAssocID="{F7FD3FD1-E66C-4747-9191-AFF464FCEECF}" presName="node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E6EC066-3E4A-468A-9D89-1DD518A403FC}" type="pres">
      <dgm:prSet presAssocID="{F5232493-CD0E-4F55-834F-FC3EBF6E7F57}" presName="sibTrans" presStyleCnt="0"/>
      <dgm:spPr/>
    </dgm:pt>
    <dgm:pt modelId="{4D73793D-7C85-4C72-B8F7-15D60BD5082A}" type="pres">
      <dgm:prSet presAssocID="{63404600-BA4B-415D-B22A-74D01CABE3B5}" presName="node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38A46C-324A-45AD-A7EF-4E9FAA0310D1}" type="pres">
      <dgm:prSet presAssocID="{4DF285E6-EBC6-4C10-9991-B7D8269D03DB}" presName="vSp" presStyleCnt="0"/>
      <dgm:spPr/>
    </dgm:pt>
    <dgm:pt modelId="{7F032EE5-50A0-48A0-ABFE-8A0562CDB63F}" type="pres">
      <dgm:prSet presAssocID="{25424FBA-CD38-4DBC-BD9C-10E17DE86984}" presName="horFlow" presStyleCnt="0"/>
      <dgm:spPr/>
    </dgm:pt>
    <dgm:pt modelId="{B677DF8F-83EC-4BDD-B641-7796CD00F819}" type="pres">
      <dgm:prSet presAssocID="{25424FBA-CD38-4DBC-BD9C-10E17DE86984}" presName="bigChev" presStyleLbl="node1" presStyleIdx="1" presStyleCnt="2"/>
      <dgm:spPr/>
      <dgm:t>
        <a:bodyPr/>
        <a:lstStyle/>
        <a:p>
          <a:endParaRPr lang="ru-RU"/>
        </a:p>
      </dgm:t>
    </dgm:pt>
    <dgm:pt modelId="{C1B49429-1D51-4297-8927-991C2125C246}" type="pres">
      <dgm:prSet presAssocID="{E5976EDC-6958-4B43-8AAD-FF17476F5325}" presName="parTrans" presStyleCnt="0"/>
      <dgm:spPr/>
    </dgm:pt>
    <dgm:pt modelId="{E486BA9C-E30A-465B-BC89-E77DBC78FED9}" type="pres">
      <dgm:prSet presAssocID="{6A580E49-16D2-4736-82F6-BF3188DBDBDF}" presName="node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0A5C20-087C-4340-84DC-223F9C359958}" type="pres">
      <dgm:prSet presAssocID="{D076499E-8598-41DC-ABDC-E91FE26DD010}" presName="sibTrans" presStyleCnt="0"/>
      <dgm:spPr/>
    </dgm:pt>
    <dgm:pt modelId="{9476C197-3E70-400E-A390-A95A46872659}" type="pres">
      <dgm:prSet presAssocID="{09205D24-6C60-4ED3-9BDA-1FC66E570878}" presName="node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7E0DD2-888E-464B-834E-3748FF6879DA}" type="pres">
      <dgm:prSet presAssocID="{4B6FDD37-A518-456D-ACA8-C4E9EB1EE788}" presName="sibTrans" presStyleCnt="0"/>
      <dgm:spPr/>
    </dgm:pt>
    <dgm:pt modelId="{D73EC370-7761-4D09-8B26-7BECF27F850B}" type="pres">
      <dgm:prSet presAssocID="{F274B5FE-B96E-4452-A1BD-CB1FAEFE556A}" presName="node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AF3F7E-F940-490D-B30E-5956C7EF90B6}" type="pres">
      <dgm:prSet presAssocID="{5DE8BB9D-D511-4630-A520-D1A2BA1A4955}" presName="sibTrans" presStyleCnt="0"/>
      <dgm:spPr/>
    </dgm:pt>
    <dgm:pt modelId="{F0A3F32B-670B-46BC-A130-9A4AAB3773FB}" type="pres">
      <dgm:prSet presAssocID="{125A10B8-276F-4C9E-A3B6-FB134BDC31F2}" presName="node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FD46D9-8652-4151-A463-7A01ABA41C87}" srcId="{41951DEA-2E1C-4E6A-A6EB-F4F37FA03095}" destId="{25424FBA-CD38-4DBC-BD9C-10E17DE86984}" srcOrd="1" destOrd="0" parTransId="{344656A6-17A6-43E1-8F46-52F984BE8034}" sibTransId="{68CE54B4-6944-4E87-9B99-3B2827C1A5D4}"/>
    <dgm:cxn modelId="{9B63D91E-BB43-42C3-ACDF-55EB991EF76B}" type="presOf" srcId="{F7FD3FD1-E66C-4747-9191-AFF464FCEECF}" destId="{AA633C99-92D0-40A3-BED7-E553FBD57E66}" srcOrd="0" destOrd="0" presId="urn:microsoft.com/office/officeart/2005/8/layout/lProcess3"/>
    <dgm:cxn modelId="{ECBBA6F7-5E99-4886-BA43-DC5FDD84A77B}" type="presOf" srcId="{63404600-BA4B-415D-B22A-74D01CABE3B5}" destId="{4D73793D-7C85-4C72-B8F7-15D60BD5082A}" srcOrd="0" destOrd="0" presId="urn:microsoft.com/office/officeart/2005/8/layout/lProcess3"/>
    <dgm:cxn modelId="{E36E27A0-D7D5-4D50-96E9-F2623C65A409}" srcId="{25424FBA-CD38-4DBC-BD9C-10E17DE86984}" destId="{6A580E49-16D2-4736-82F6-BF3188DBDBDF}" srcOrd="0" destOrd="0" parTransId="{E5976EDC-6958-4B43-8AAD-FF17476F5325}" sibTransId="{D076499E-8598-41DC-ABDC-E91FE26DD010}"/>
    <dgm:cxn modelId="{57CEDAA5-754B-4424-90CE-FBC882017C94}" type="presOf" srcId="{125A10B8-276F-4C9E-A3B6-FB134BDC31F2}" destId="{F0A3F32B-670B-46BC-A130-9A4AAB3773FB}" srcOrd="0" destOrd="0" presId="urn:microsoft.com/office/officeart/2005/8/layout/lProcess3"/>
    <dgm:cxn modelId="{41CFFF46-93A5-4BF2-A48B-1555D2FC561E}" srcId="{25424FBA-CD38-4DBC-BD9C-10E17DE86984}" destId="{09205D24-6C60-4ED3-9BDA-1FC66E570878}" srcOrd="1" destOrd="0" parTransId="{0760768F-B74E-4174-B502-61254A0B1EA1}" sibTransId="{4B6FDD37-A518-456D-ACA8-C4E9EB1EE788}"/>
    <dgm:cxn modelId="{F10F70E6-1AB3-4430-B38E-509F2948EBBB}" type="presOf" srcId="{25424FBA-CD38-4DBC-BD9C-10E17DE86984}" destId="{B677DF8F-83EC-4BDD-B641-7796CD00F819}" srcOrd="0" destOrd="0" presId="urn:microsoft.com/office/officeart/2005/8/layout/lProcess3"/>
    <dgm:cxn modelId="{C6EFCBA0-E81B-47F0-BA8F-A5DC58F23CC4}" type="presOf" srcId="{F274B5FE-B96E-4452-A1BD-CB1FAEFE556A}" destId="{D73EC370-7761-4D09-8B26-7BECF27F850B}" srcOrd="0" destOrd="0" presId="urn:microsoft.com/office/officeart/2005/8/layout/lProcess3"/>
    <dgm:cxn modelId="{2ABE2D1A-F268-45E4-AD2A-B727518AED92}" type="presOf" srcId="{09205D24-6C60-4ED3-9BDA-1FC66E570878}" destId="{9476C197-3E70-400E-A390-A95A46872659}" srcOrd="0" destOrd="0" presId="urn:microsoft.com/office/officeart/2005/8/layout/lProcess3"/>
    <dgm:cxn modelId="{7A71AAFF-9B8F-415B-AC02-4814BA574292}" type="presOf" srcId="{41951DEA-2E1C-4E6A-A6EB-F4F37FA03095}" destId="{C795B14D-B2E4-475D-BAB7-2A706788B6C1}" srcOrd="0" destOrd="0" presId="urn:microsoft.com/office/officeart/2005/8/layout/lProcess3"/>
    <dgm:cxn modelId="{B45E45BA-27A2-4A98-9854-73617D2EA44D}" type="presOf" srcId="{6A580E49-16D2-4736-82F6-BF3188DBDBDF}" destId="{E486BA9C-E30A-465B-BC89-E77DBC78FED9}" srcOrd="0" destOrd="0" presId="urn:microsoft.com/office/officeart/2005/8/layout/lProcess3"/>
    <dgm:cxn modelId="{2D366E2B-4704-456E-AF01-E8CCDEAF1EE6}" srcId="{4DF285E6-EBC6-4C10-9991-B7D8269D03DB}" destId="{F7FD3FD1-E66C-4747-9191-AFF464FCEECF}" srcOrd="0" destOrd="0" parTransId="{E6A94122-B4BB-47A7-9B07-2D6519C199F1}" sibTransId="{F5232493-CD0E-4F55-834F-FC3EBF6E7F57}"/>
    <dgm:cxn modelId="{413A94E4-C625-4547-8D73-6BDE8E0DC656}" srcId="{25424FBA-CD38-4DBC-BD9C-10E17DE86984}" destId="{F274B5FE-B96E-4452-A1BD-CB1FAEFE556A}" srcOrd="2" destOrd="0" parTransId="{6E5836F1-BF83-4962-9F8F-452727C46FEA}" sibTransId="{5DE8BB9D-D511-4630-A520-D1A2BA1A4955}"/>
    <dgm:cxn modelId="{49453B4C-3680-4428-8908-67EFB7E88D5B}" srcId="{25424FBA-CD38-4DBC-BD9C-10E17DE86984}" destId="{125A10B8-276F-4C9E-A3B6-FB134BDC31F2}" srcOrd="3" destOrd="0" parTransId="{5A440693-308B-4D48-B626-1DED69C63149}" sibTransId="{796C77A7-F505-4B95-8B5C-E89B621495AC}"/>
    <dgm:cxn modelId="{D4B25224-6A97-4949-A826-181DD6B2A526}" type="presOf" srcId="{4DF285E6-EBC6-4C10-9991-B7D8269D03DB}" destId="{DC42B948-F1AF-4B21-B591-633D6AA5B78A}" srcOrd="0" destOrd="0" presId="urn:microsoft.com/office/officeart/2005/8/layout/lProcess3"/>
    <dgm:cxn modelId="{617A6D75-3133-4032-A6F9-D4545BFE4FCB}" srcId="{4DF285E6-EBC6-4C10-9991-B7D8269D03DB}" destId="{63404600-BA4B-415D-B22A-74D01CABE3B5}" srcOrd="1" destOrd="0" parTransId="{E346F85E-76A5-469F-9DD2-F411A23A0523}" sibTransId="{4CF1E558-4BB1-45B0-8DB0-A6DE383AB28A}"/>
    <dgm:cxn modelId="{00E8980B-F482-4BD0-A1C8-4CBD803FAF75}" srcId="{41951DEA-2E1C-4E6A-A6EB-F4F37FA03095}" destId="{4DF285E6-EBC6-4C10-9991-B7D8269D03DB}" srcOrd="0" destOrd="0" parTransId="{4393D26A-FCA4-4A37-AF0E-ED405246EDF3}" sibTransId="{F63FA40F-99F2-4189-8E59-D42B7805B0F6}"/>
    <dgm:cxn modelId="{689938C2-A921-4742-82F7-74B84CA54D42}" type="presParOf" srcId="{C795B14D-B2E4-475D-BAB7-2A706788B6C1}" destId="{FD83D26B-68BD-4BE6-A5A8-13672D6DE28F}" srcOrd="0" destOrd="0" presId="urn:microsoft.com/office/officeart/2005/8/layout/lProcess3"/>
    <dgm:cxn modelId="{F5689443-EA16-43ED-B9BC-22EF9ABC5911}" type="presParOf" srcId="{FD83D26B-68BD-4BE6-A5A8-13672D6DE28F}" destId="{DC42B948-F1AF-4B21-B591-633D6AA5B78A}" srcOrd="0" destOrd="0" presId="urn:microsoft.com/office/officeart/2005/8/layout/lProcess3"/>
    <dgm:cxn modelId="{B85ED821-9414-48D6-A3DC-0158858B2783}" type="presParOf" srcId="{FD83D26B-68BD-4BE6-A5A8-13672D6DE28F}" destId="{CA4AE82D-42EF-4202-B053-BCF4C23E2AB6}" srcOrd="1" destOrd="0" presId="urn:microsoft.com/office/officeart/2005/8/layout/lProcess3"/>
    <dgm:cxn modelId="{CBCA8F65-8A9A-464C-B8E8-35FFB9654D96}" type="presParOf" srcId="{FD83D26B-68BD-4BE6-A5A8-13672D6DE28F}" destId="{AA633C99-92D0-40A3-BED7-E553FBD57E66}" srcOrd="2" destOrd="0" presId="urn:microsoft.com/office/officeart/2005/8/layout/lProcess3"/>
    <dgm:cxn modelId="{CAFF371C-E196-41EE-AD36-B31337E0A879}" type="presParOf" srcId="{FD83D26B-68BD-4BE6-A5A8-13672D6DE28F}" destId="{BE6EC066-3E4A-468A-9D89-1DD518A403FC}" srcOrd="3" destOrd="0" presId="urn:microsoft.com/office/officeart/2005/8/layout/lProcess3"/>
    <dgm:cxn modelId="{F64EE271-34E1-49A6-A738-EB3FF4DFBB8C}" type="presParOf" srcId="{FD83D26B-68BD-4BE6-A5A8-13672D6DE28F}" destId="{4D73793D-7C85-4C72-B8F7-15D60BD5082A}" srcOrd="4" destOrd="0" presId="urn:microsoft.com/office/officeart/2005/8/layout/lProcess3"/>
    <dgm:cxn modelId="{CE65C241-F6B1-444A-AD61-272899FA60E0}" type="presParOf" srcId="{C795B14D-B2E4-475D-BAB7-2A706788B6C1}" destId="{DA38A46C-324A-45AD-A7EF-4E9FAA0310D1}" srcOrd="1" destOrd="0" presId="urn:microsoft.com/office/officeart/2005/8/layout/lProcess3"/>
    <dgm:cxn modelId="{C642A1E2-CAB9-4EA7-B052-39CB222A3A37}" type="presParOf" srcId="{C795B14D-B2E4-475D-BAB7-2A706788B6C1}" destId="{7F032EE5-50A0-48A0-ABFE-8A0562CDB63F}" srcOrd="2" destOrd="0" presId="urn:microsoft.com/office/officeart/2005/8/layout/lProcess3"/>
    <dgm:cxn modelId="{F2B36C5A-DB99-4618-83A4-ED70234CBA25}" type="presParOf" srcId="{7F032EE5-50A0-48A0-ABFE-8A0562CDB63F}" destId="{B677DF8F-83EC-4BDD-B641-7796CD00F819}" srcOrd="0" destOrd="0" presId="urn:microsoft.com/office/officeart/2005/8/layout/lProcess3"/>
    <dgm:cxn modelId="{36183089-95B9-4846-ADF6-5A9E05C0BABF}" type="presParOf" srcId="{7F032EE5-50A0-48A0-ABFE-8A0562CDB63F}" destId="{C1B49429-1D51-4297-8927-991C2125C246}" srcOrd="1" destOrd="0" presId="urn:microsoft.com/office/officeart/2005/8/layout/lProcess3"/>
    <dgm:cxn modelId="{47898EFC-8BF1-4920-9BEF-0BF7AE9AD0CF}" type="presParOf" srcId="{7F032EE5-50A0-48A0-ABFE-8A0562CDB63F}" destId="{E486BA9C-E30A-465B-BC89-E77DBC78FED9}" srcOrd="2" destOrd="0" presId="urn:microsoft.com/office/officeart/2005/8/layout/lProcess3"/>
    <dgm:cxn modelId="{C40CFF21-54AA-46F8-889B-CD08988905E1}" type="presParOf" srcId="{7F032EE5-50A0-48A0-ABFE-8A0562CDB63F}" destId="{2A0A5C20-087C-4340-84DC-223F9C359958}" srcOrd="3" destOrd="0" presId="urn:microsoft.com/office/officeart/2005/8/layout/lProcess3"/>
    <dgm:cxn modelId="{ADD993EC-BD2C-416C-89C3-EE8F39026DEE}" type="presParOf" srcId="{7F032EE5-50A0-48A0-ABFE-8A0562CDB63F}" destId="{9476C197-3E70-400E-A390-A95A46872659}" srcOrd="4" destOrd="0" presId="urn:microsoft.com/office/officeart/2005/8/layout/lProcess3"/>
    <dgm:cxn modelId="{2C880EB1-35FA-421C-AFF7-91CC81FCC5D5}" type="presParOf" srcId="{7F032EE5-50A0-48A0-ABFE-8A0562CDB63F}" destId="{BE7E0DD2-888E-464B-834E-3748FF6879DA}" srcOrd="5" destOrd="0" presId="urn:microsoft.com/office/officeart/2005/8/layout/lProcess3"/>
    <dgm:cxn modelId="{72E015C7-40DB-4760-8F89-94197CAF3F20}" type="presParOf" srcId="{7F032EE5-50A0-48A0-ABFE-8A0562CDB63F}" destId="{D73EC370-7761-4D09-8B26-7BECF27F850B}" srcOrd="6" destOrd="0" presId="urn:microsoft.com/office/officeart/2005/8/layout/lProcess3"/>
    <dgm:cxn modelId="{749B4B2C-D47B-4E8D-A95E-D1F458336D1D}" type="presParOf" srcId="{7F032EE5-50A0-48A0-ABFE-8A0562CDB63F}" destId="{D9AF3F7E-F940-490D-B30E-5956C7EF90B6}" srcOrd="7" destOrd="0" presId="urn:microsoft.com/office/officeart/2005/8/layout/lProcess3"/>
    <dgm:cxn modelId="{86A482EC-8199-4295-A212-322F5E59BC0E}" type="presParOf" srcId="{7F032EE5-50A0-48A0-ABFE-8A0562CDB63F}" destId="{F0A3F32B-670B-46BC-A130-9A4AAB3773FB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2B948-F1AF-4B21-B591-633D6AA5B78A}">
      <dsp:nvSpPr>
        <dsp:cNvPr id="0" name=""/>
        <dsp:cNvSpPr/>
      </dsp:nvSpPr>
      <dsp:spPr>
        <a:xfrm>
          <a:off x="1370" y="10799"/>
          <a:ext cx="2736725" cy="1094690"/>
        </a:xfrm>
        <a:prstGeom prst="chevron">
          <a:avLst/>
        </a:prstGeom>
        <a:solidFill>
          <a:srgbClr val="61A91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smtClean="0"/>
            <a:t>платформа</a:t>
          </a:r>
          <a:endParaRPr lang="ru-RU" sz="2300" kern="1200" dirty="0"/>
        </a:p>
      </dsp:txBody>
      <dsp:txXfrm>
        <a:off x="548715" y="10799"/>
        <a:ext cx="1642035" cy="1094690"/>
      </dsp:txXfrm>
    </dsp:sp>
    <dsp:sp modelId="{AA633C99-92D0-40A3-BED7-E553FBD57E66}">
      <dsp:nvSpPr>
        <dsp:cNvPr id="0" name=""/>
        <dsp:cNvSpPr/>
      </dsp:nvSpPr>
      <dsp:spPr>
        <a:xfrm>
          <a:off x="2382322" y="103847"/>
          <a:ext cx="2271482" cy="90859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android</a:t>
          </a:r>
          <a:endParaRPr lang="ru-RU" sz="2100" kern="1200" dirty="0"/>
        </a:p>
      </dsp:txBody>
      <dsp:txXfrm>
        <a:off x="2836619" y="103847"/>
        <a:ext cx="1362889" cy="908593"/>
      </dsp:txXfrm>
    </dsp:sp>
    <dsp:sp modelId="{4D73793D-7C85-4C72-B8F7-15D60BD5082A}">
      <dsp:nvSpPr>
        <dsp:cNvPr id="0" name=""/>
        <dsp:cNvSpPr/>
      </dsp:nvSpPr>
      <dsp:spPr>
        <a:xfrm>
          <a:off x="4335797" y="103847"/>
          <a:ext cx="2271482" cy="90859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iOS</a:t>
          </a:r>
          <a:endParaRPr lang="ru-RU" sz="2100" kern="1200" dirty="0"/>
        </a:p>
      </dsp:txBody>
      <dsp:txXfrm>
        <a:off x="4790094" y="103847"/>
        <a:ext cx="1362889" cy="908593"/>
      </dsp:txXfrm>
    </dsp:sp>
    <dsp:sp modelId="{B677DF8F-83EC-4BDD-B641-7796CD00F819}">
      <dsp:nvSpPr>
        <dsp:cNvPr id="0" name=""/>
        <dsp:cNvSpPr/>
      </dsp:nvSpPr>
      <dsp:spPr>
        <a:xfrm>
          <a:off x="1370" y="1258746"/>
          <a:ext cx="2736725" cy="1094690"/>
        </a:xfrm>
        <a:prstGeom prst="chevron">
          <a:avLst/>
        </a:prstGeom>
        <a:solidFill>
          <a:srgbClr val="61A91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приложение</a:t>
          </a:r>
          <a:endParaRPr lang="ru-RU" sz="2300" kern="1200" dirty="0"/>
        </a:p>
      </dsp:txBody>
      <dsp:txXfrm>
        <a:off x="548715" y="1258746"/>
        <a:ext cx="1642035" cy="1094690"/>
      </dsp:txXfrm>
    </dsp:sp>
    <dsp:sp modelId="{E486BA9C-E30A-465B-BC89-E77DBC78FED9}">
      <dsp:nvSpPr>
        <dsp:cNvPr id="0" name=""/>
        <dsp:cNvSpPr/>
      </dsp:nvSpPr>
      <dsp:spPr>
        <a:xfrm>
          <a:off x="2382322" y="1351795"/>
          <a:ext cx="2271482" cy="90859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новые реакции</a:t>
          </a:r>
          <a:endParaRPr lang="ru-RU" sz="2100" kern="1200" dirty="0"/>
        </a:p>
      </dsp:txBody>
      <dsp:txXfrm>
        <a:off x="2836619" y="1351795"/>
        <a:ext cx="1362889" cy="908593"/>
      </dsp:txXfrm>
    </dsp:sp>
    <dsp:sp modelId="{9476C197-3E70-400E-A390-A95A46872659}">
      <dsp:nvSpPr>
        <dsp:cNvPr id="0" name=""/>
        <dsp:cNvSpPr/>
      </dsp:nvSpPr>
      <dsp:spPr>
        <a:xfrm>
          <a:off x="4335797" y="1351795"/>
          <a:ext cx="2271482" cy="90859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новые вещества</a:t>
          </a:r>
          <a:endParaRPr lang="ru-RU" sz="2100" kern="1200" dirty="0"/>
        </a:p>
      </dsp:txBody>
      <dsp:txXfrm>
        <a:off x="4790094" y="1351795"/>
        <a:ext cx="1362889" cy="908593"/>
      </dsp:txXfrm>
    </dsp:sp>
    <dsp:sp modelId="{D73EC370-7761-4D09-8B26-7BECF27F850B}">
      <dsp:nvSpPr>
        <dsp:cNvPr id="0" name=""/>
        <dsp:cNvSpPr/>
      </dsp:nvSpPr>
      <dsp:spPr>
        <a:xfrm>
          <a:off x="6289272" y="1351795"/>
          <a:ext cx="2271482" cy="90859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новые 3</a:t>
          </a:r>
          <a:r>
            <a:rPr lang="en-US" sz="2100" kern="1200" dirty="0" smtClean="0"/>
            <a:t>d-</a:t>
          </a:r>
          <a:r>
            <a:rPr lang="ru-RU" sz="2100" kern="1200" dirty="0" smtClean="0"/>
            <a:t>модели</a:t>
          </a:r>
          <a:endParaRPr lang="ru-RU" sz="2100" kern="1200" dirty="0"/>
        </a:p>
      </dsp:txBody>
      <dsp:txXfrm>
        <a:off x="6743569" y="1351795"/>
        <a:ext cx="1362889" cy="908593"/>
      </dsp:txXfrm>
    </dsp:sp>
    <dsp:sp modelId="{F0A3F32B-670B-46BC-A130-9A4AAB3773FB}">
      <dsp:nvSpPr>
        <dsp:cNvPr id="0" name=""/>
        <dsp:cNvSpPr/>
      </dsp:nvSpPr>
      <dsp:spPr>
        <a:xfrm>
          <a:off x="8242747" y="1351795"/>
          <a:ext cx="2271482" cy="908593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решение типовых задач</a:t>
          </a:r>
          <a:endParaRPr lang="ru-RU" sz="2100" kern="1200" dirty="0"/>
        </a:p>
      </dsp:txBody>
      <dsp:txXfrm>
        <a:off x="8697044" y="1351795"/>
        <a:ext cx="1362889" cy="908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0.50774</cdr:x>
      <cdr:y>0.46734</cdr:y>
    </cdr:from>
    <cdr:to>
      <cdr:x>0.68601</cdr:x>
      <cdr:y>0.64152</cdr:y>
    </cdr:to>
    <cdr:sp macro="" textlink="">
      <cdr:nvSpPr>
        <cdr:cNvPr id="2" name="Равнобедренный треугольник 1"/>
        <cdr:cNvSpPr/>
      </cdr:nvSpPr>
      <cdr:spPr>
        <a:xfrm xmlns:a="http://schemas.openxmlformats.org/drawingml/2006/main" rot="16989215">
          <a:off x="5897553" y="1475247"/>
          <a:ext cx="757912" cy="1874545"/>
        </a:xfrm>
        <a:prstGeom xmlns:a="http://schemas.openxmlformats.org/drawingml/2006/main" prst="triangle">
          <a:avLst>
            <a:gd name="adj" fmla="val 51493"/>
          </a:avLst>
        </a:prstGeom>
        <a:solidFill xmlns:a="http://schemas.openxmlformats.org/drawingml/2006/main">
          <a:srgbClr val="61A917"/>
        </a:solidFill>
        <a:ln xmlns:a="http://schemas.openxmlformats.org/drawingml/2006/main">
          <a:solidFill>
            <a:srgbClr val="61A917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1358-3546-46CF-A016-575134931C70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29804-403B-4392-9B6F-DB49C8504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719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2E648-E532-4A23-9E28-A08B83C820C3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BF4ED-4B32-46E2-A651-8F3196A88A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020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BF4ED-4B32-46E2-A651-8F3196A88AB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94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7A8A-2DE8-4BB7-A3F4-574574966DDA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83E8-1482-48CF-91A4-56630C699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28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7A8A-2DE8-4BB7-A3F4-574574966DDA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83E8-1482-48CF-91A4-56630C699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17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7A8A-2DE8-4BB7-A3F4-574574966DDA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83E8-1482-48CF-91A4-56630C699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38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7A8A-2DE8-4BB7-A3F4-574574966DDA}" type="datetimeFigureOut">
              <a:rPr lang="ru-RU" smtClean="0"/>
              <a:t>01.10.2014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algn="r" defTabSz="914400" rtl="0" eaLnBrk="1" latinLnBrk="0" hangingPunct="1">
              <a:defRPr lang="ru-RU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2A383E8-1482-48CF-91A4-56630C699A8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0515600" y="1"/>
            <a:ext cx="838200" cy="1690687"/>
          </a:xfrm>
          <a:prstGeom prst="rect">
            <a:avLst/>
          </a:prstGeom>
          <a:solidFill>
            <a:srgbClr val="61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427038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6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7A8A-2DE8-4BB7-A3F4-574574966DDA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83E8-1482-48CF-91A4-56630C699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80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7A8A-2DE8-4BB7-A3F4-574574966DDA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83E8-1482-48CF-91A4-56630C699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4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7A8A-2DE8-4BB7-A3F4-574574966DDA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83E8-1482-48CF-91A4-56630C699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97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7A8A-2DE8-4BB7-A3F4-574574966DDA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83E8-1482-48CF-91A4-56630C699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5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7A8A-2DE8-4BB7-A3F4-574574966DDA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83E8-1482-48CF-91A4-56630C699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33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7A8A-2DE8-4BB7-A3F4-574574966DDA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83E8-1482-48CF-91A4-56630C699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7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7A8A-2DE8-4BB7-A3F4-574574966DDA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83E8-1482-48CF-91A4-56630C699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9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7A8A-2DE8-4BB7-A3F4-574574966DDA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383E8-1482-48CF-91A4-56630C699A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26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A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24000" y="1072896"/>
            <a:ext cx="9144000" cy="3267455"/>
          </a:xfrm>
        </p:spPr>
        <p:txBody>
          <a:bodyPr>
            <a:normAutofit/>
          </a:bodyPr>
          <a:lstStyle/>
          <a:p>
            <a:r>
              <a:rPr lang="ru-RU" sz="8000" dirty="0" smtClean="0">
                <a:solidFill>
                  <a:schemeClr val="bg1"/>
                </a:solidFill>
              </a:rPr>
              <a:t>ХИМИЯ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524000" y="4340351"/>
            <a:ext cx="9144000" cy="2517649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Андрей Царегородцев</a:t>
            </a:r>
          </a:p>
          <a:p>
            <a:endParaRPr lang="ru-RU" sz="1800" dirty="0">
              <a:solidFill>
                <a:schemeClr val="bg1"/>
              </a:solidFill>
            </a:endParaRPr>
          </a:p>
          <a:p>
            <a:endParaRPr lang="ru-RU" sz="1800" dirty="0" smtClean="0">
              <a:solidFill>
                <a:schemeClr val="bg1"/>
              </a:solidFill>
            </a:endParaRPr>
          </a:p>
          <a:p>
            <a:r>
              <a:rPr lang="ru-RU" sz="2000" dirty="0" smtClean="0">
                <a:solidFill>
                  <a:schemeClr val="bg1"/>
                </a:solidFill>
              </a:rPr>
              <a:t>Российский государственный 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профессионально-педагогический университет</a:t>
            </a:r>
          </a:p>
          <a:p>
            <a:r>
              <a:rPr lang="ru-RU" sz="2000" dirty="0" smtClean="0">
                <a:solidFill>
                  <a:schemeClr val="bg1"/>
                </a:solidFill>
              </a:rPr>
              <a:t>г. Екатеринбург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428" y="0"/>
            <a:ext cx="3015144" cy="301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0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61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838200" y="1825625"/>
            <a:ext cx="10515600" cy="4355043"/>
            <a:chOff x="838200" y="1825625"/>
            <a:chExt cx="10515600" cy="4355043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5" r="29025" b="6205"/>
            <a:stretch/>
          </p:blipFill>
          <p:spPr>
            <a:xfrm>
              <a:off x="838200" y="1825625"/>
              <a:ext cx="4375068" cy="435504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213268" y="2208499"/>
              <a:ext cx="6140532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0" b="1" dirty="0" err="1" smtClean="0"/>
                <a:t>mium</a:t>
              </a:r>
              <a:endParaRPr lang="en-US" sz="11500" b="1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04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Текущее состояние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ru-RU" sz="4000" b="1" dirty="0"/>
              <a:t>110</a:t>
            </a:r>
            <a:r>
              <a:rPr lang="en-US" sz="4000" b="1" dirty="0"/>
              <a:t>k+</a:t>
            </a:r>
            <a:r>
              <a:rPr lang="en-US" sz="4000" dirty="0"/>
              <a:t> </a:t>
            </a:r>
            <a:r>
              <a:rPr lang="ru-RU" sz="4000" dirty="0" smtClean="0"/>
              <a:t>скачек</a:t>
            </a:r>
          </a:p>
          <a:p>
            <a:pPr marL="341313" indent="-341313"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ru-RU" sz="4000" dirty="0" smtClean="0"/>
              <a:t>оценка </a:t>
            </a:r>
            <a:r>
              <a:rPr lang="ru-RU" sz="4000" b="1" dirty="0" smtClean="0"/>
              <a:t>4.6</a:t>
            </a:r>
            <a:endParaRPr lang="en-US" sz="4000" dirty="0" smtClean="0"/>
          </a:p>
          <a:p>
            <a:pPr marL="341313" indent="-341313"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en-US" sz="4000" b="1" dirty="0" smtClean="0"/>
              <a:t>Ru </a:t>
            </a:r>
            <a:r>
              <a:rPr lang="en-US" sz="4000" b="1" dirty="0" err="1" smtClean="0"/>
              <a:t>En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Es</a:t>
            </a:r>
            <a:endParaRPr lang="ru-RU" sz="4000" b="1" dirty="0"/>
          </a:p>
          <a:p>
            <a:pPr marL="341313" indent="-341313">
              <a:buClr>
                <a:srgbClr val="61A917"/>
              </a:buClr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8460" t="45718" r="17388" b="32650"/>
          <a:stretch/>
        </p:blipFill>
        <p:spPr>
          <a:xfrm>
            <a:off x="4882279" y="1885937"/>
            <a:ext cx="6471521" cy="24376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" r="19985" b="21026"/>
          <a:stretch/>
        </p:blipFill>
        <p:spPr>
          <a:xfrm>
            <a:off x="4882000" y="4458490"/>
            <a:ext cx="6471800" cy="171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3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354752664"/>
              </p:ext>
            </p:extLst>
          </p:nvPr>
        </p:nvGraphicFramePr>
        <p:xfrm>
          <a:off x="838200" y="1825628"/>
          <a:ext cx="10515600" cy="2364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3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Объект 21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78" b="9723"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- Приложение «Химия»?!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- Почему мы не узнали о нем раньше?!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8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10888"/>
          </a:xfrm>
        </p:spPr>
      </p:pic>
    </p:spTree>
    <p:extLst>
      <p:ext uri="{BB962C8B-B14F-4D97-AF65-F5344CB8AC3E}">
        <p14:creationId xmlns:p14="http://schemas.microsoft.com/office/powerpoint/2010/main" val="1313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" t="402" r="531" b="425"/>
          <a:stretch/>
        </p:blipFill>
        <p:spPr>
          <a:xfrm>
            <a:off x="0" y="1"/>
            <a:ext cx="124594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7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6901"/>
            <a:ext cx="12192000" cy="7064901"/>
          </a:xfrm>
        </p:spPr>
      </p:pic>
      <p:sp>
        <p:nvSpPr>
          <p:cNvPr id="14" name="Прямоугольник 13"/>
          <p:cNvSpPr/>
          <p:nvPr/>
        </p:nvSpPr>
        <p:spPr>
          <a:xfrm>
            <a:off x="0" y="4690753"/>
            <a:ext cx="12192000" cy="21672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0005" y="4989546"/>
            <a:ext cx="571203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chemeClr val="bg1"/>
                </a:solidFill>
              </a:rPr>
              <a:t>- Блин, я эту физику вообще не понимаю.</a:t>
            </a:r>
            <a:endParaRPr lang="en-US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6365173" y="4804880"/>
            <a:ext cx="5640779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</a:rPr>
              <a:t>- Вообще-то это химия.</a:t>
            </a:r>
            <a:r>
              <a:rPr lang="ru-RU" sz="6000" dirty="0" smtClean="0"/>
              <a:t>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7576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0455"/>
          <a:stretch/>
        </p:blipFill>
        <p:spPr>
          <a:xfrm>
            <a:off x="0" y="-415640"/>
            <a:ext cx="12192000" cy="7273640"/>
          </a:xfrm>
        </p:spPr>
      </p:pic>
    </p:spTree>
    <p:extLst>
      <p:ext uri="{BB962C8B-B14F-4D97-AF65-F5344CB8AC3E}">
        <p14:creationId xmlns:p14="http://schemas.microsoft.com/office/powerpoint/2010/main" val="23496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" t="1200" r="8133" b="1828"/>
          <a:stretch/>
        </p:blipFill>
        <p:spPr>
          <a:xfrm>
            <a:off x="6872374" y="1825624"/>
            <a:ext cx="2444543" cy="435133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325" y="2162003"/>
            <a:ext cx="2091475" cy="34857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937" y="2162002"/>
            <a:ext cx="2091474" cy="3485790"/>
          </a:xfrm>
          <a:prstGeom prst="rect">
            <a:avLst/>
          </a:prstGeom>
        </p:spPr>
      </p:pic>
      <p:sp>
        <p:nvSpPr>
          <p:cNvPr id="16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48451" cy="4351338"/>
          </a:xfrm>
        </p:spPr>
        <p:txBody>
          <a:bodyPr/>
          <a:lstStyle/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ru-RU" dirty="0" smtClean="0"/>
              <a:t>Справочная информация</a:t>
            </a:r>
          </a:p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ru-RU" dirty="0" smtClean="0"/>
              <a:t>Интерактивные таблицы</a:t>
            </a:r>
          </a:p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ru-RU" dirty="0" smtClean="0"/>
              <a:t>Соединение химических элементов и веществ</a:t>
            </a:r>
          </a:p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ru-RU" dirty="0" smtClean="0"/>
              <a:t>Решение типовых задач</a:t>
            </a:r>
          </a:p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ru-RU" dirty="0" smtClean="0"/>
              <a:t>Проверка знаний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716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0703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324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Android -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 66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.5%</a:t>
            </a:r>
          </a:p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iOS - 25.5%</a:t>
            </a:r>
          </a:p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61A917"/>
                </a:solidFill>
              </a:rPr>
              <a:t>Windows - 6.3%</a:t>
            </a:r>
          </a:p>
          <a:p>
            <a:pPr>
              <a:buClr>
                <a:srgbClr val="61A917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Other - 1.7%</a:t>
            </a:r>
          </a:p>
        </p:txBody>
      </p:sp>
      <p:graphicFrame>
        <p:nvGraphicFramePr>
          <p:cNvPr id="14" name="Диаграмма 13"/>
          <p:cNvGraphicFramePr/>
          <p:nvPr>
            <p:extLst>
              <p:ext uri="{D42A27DB-BD31-4B8C-83A1-F6EECF244321}">
                <p14:modId xmlns:p14="http://schemas.microsoft.com/office/powerpoint/2010/main" val="3857689705"/>
              </p:ext>
            </p:extLst>
          </p:nvPr>
        </p:nvGraphicFramePr>
        <p:xfrm>
          <a:off x="838201" y="1825625"/>
          <a:ext cx="1051559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Овальная выноска 18"/>
          <p:cNvSpPr/>
          <p:nvPr/>
        </p:nvSpPr>
        <p:spPr>
          <a:xfrm>
            <a:off x="4595751" y="2493819"/>
            <a:ext cx="2992581" cy="3004457"/>
          </a:xfrm>
          <a:prstGeom prst="wedgeEllipseCallout">
            <a:avLst>
              <a:gd name="adj1" fmla="val 31939"/>
              <a:gd name="adj2" fmla="val 9252"/>
            </a:avLst>
          </a:prstGeom>
          <a:solidFill>
            <a:srgbClr val="61A917"/>
          </a:solidFill>
          <a:ln>
            <a:solidFill>
              <a:srgbClr val="61A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нет подобных приложений</a:t>
            </a:r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рынка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 t="42325" r="15922" b="44317"/>
          <a:stretch/>
        </p:blipFill>
        <p:spPr>
          <a:xfrm>
            <a:off x="8360228" y="5787389"/>
            <a:ext cx="2993571" cy="38957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60227" y="5325724"/>
            <a:ext cx="2993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Апрель 2014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668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997279"/>
              </p:ext>
            </p:extLst>
          </p:nvPr>
        </p:nvGraphicFramePr>
        <p:xfrm>
          <a:off x="838200" y="1825625"/>
          <a:ext cx="10515600" cy="4351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/>
                <a:gridCol w="1314450"/>
                <a:gridCol w="1314450"/>
                <a:gridCol w="1314450"/>
                <a:gridCol w="1314450"/>
                <a:gridCol w="1314450"/>
                <a:gridCol w="1314450"/>
              </a:tblGrid>
              <a:tr h="4600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70756">
                <a:tc>
                  <a:txBody>
                    <a:bodyPr/>
                    <a:lstStyle/>
                    <a:p>
                      <a:r>
                        <a:rPr lang="ru-RU" dirty="0" smtClean="0"/>
                        <a:t>Информация</a:t>
                      </a:r>
                      <a:r>
                        <a:rPr lang="ru-RU" baseline="0" dirty="0" smtClean="0"/>
                        <a:t> об элементах и веществах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endParaRPr lang="en-US" sz="2400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endParaRPr lang="en-US" sz="2400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endParaRPr lang="en-US" sz="2400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</a:tr>
              <a:tr h="460073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r>
                        <a:rPr lang="en-US" dirty="0" smtClean="0"/>
                        <a:t>d-</a:t>
                      </a:r>
                      <a:r>
                        <a:rPr lang="ru-RU" dirty="0" smtClean="0"/>
                        <a:t>модели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endParaRPr lang="en-US" sz="2400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460073">
                <a:tc>
                  <a:txBody>
                    <a:bodyPr/>
                    <a:lstStyle/>
                    <a:p>
                      <a:r>
                        <a:rPr lang="ru-RU" dirty="0" smtClean="0"/>
                        <a:t>Периодическая</a:t>
                      </a:r>
                      <a:r>
                        <a:rPr lang="ru-RU" baseline="0" dirty="0" smtClean="0"/>
                        <a:t> т</a:t>
                      </a:r>
                      <a:r>
                        <a:rPr lang="ru-RU" dirty="0" smtClean="0"/>
                        <a:t>аблица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endParaRPr lang="en-US" sz="2400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endParaRPr lang="en-US" sz="2400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endParaRPr lang="en-US" sz="2400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endParaRPr lang="en-US" sz="2400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endParaRPr lang="en-US" sz="2400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460073">
                <a:tc>
                  <a:txBody>
                    <a:bodyPr/>
                    <a:lstStyle/>
                    <a:p>
                      <a:r>
                        <a:rPr lang="ru-RU" dirty="0" smtClean="0"/>
                        <a:t>Таблица растворимости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endParaRPr lang="en-US" sz="2400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460073">
                <a:tc>
                  <a:txBody>
                    <a:bodyPr/>
                    <a:lstStyle/>
                    <a:p>
                      <a:r>
                        <a:rPr lang="ru-RU" dirty="0" smtClean="0"/>
                        <a:t>Составление реакций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endParaRPr lang="en-US" sz="2400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endParaRPr lang="en-US" sz="2400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endParaRPr lang="en-US" sz="2400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</a:tr>
              <a:tr h="460073">
                <a:tc>
                  <a:txBody>
                    <a:bodyPr/>
                    <a:lstStyle/>
                    <a:p>
                      <a:r>
                        <a:rPr lang="ru-RU" dirty="0" smtClean="0"/>
                        <a:t>Решение задач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endParaRPr lang="en-US" sz="2400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4600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Проверка знаний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endParaRPr lang="en-US" sz="2400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61A917"/>
                          </a:solidFill>
                        </a:rPr>
                        <a:t>+</a:t>
                      </a:r>
                      <a:endParaRPr lang="en-US" sz="2400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460073">
                <a:tc>
                  <a:txBody>
                    <a:bodyPr/>
                    <a:lstStyle/>
                    <a:p>
                      <a:r>
                        <a:rPr lang="ru-RU" dirty="0" smtClean="0"/>
                        <a:t>Цена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61A917"/>
                          </a:solidFill>
                        </a:rPr>
                        <a:t>free</a:t>
                      </a:r>
                      <a:endParaRPr lang="en-US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61A917"/>
                          </a:solidFill>
                        </a:rPr>
                        <a:t>free</a:t>
                      </a:r>
                      <a:endParaRPr lang="en-US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61A917"/>
                          </a:solidFill>
                        </a:rPr>
                        <a:t>free</a:t>
                      </a:r>
                      <a:endParaRPr lang="en-US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61A917"/>
                          </a:solidFill>
                        </a:rPr>
                        <a:t>free</a:t>
                      </a:r>
                      <a:endParaRPr lang="en-US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61A917"/>
                          </a:solidFill>
                        </a:rPr>
                        <a:t>free</a:t>
                      </a:r>
                      <a:endParaRPr lang="en-US" b="1" dirty="0">
                        <a:solidFill>
                          <a:srgbClr val="61A91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rgbClr val="FF0000"/>
                          </a:solidFill>
                        </a:rPr>
                        <a:t>165.17 р.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157" y="1839076"/>
            <a:ext cx="436337" cy="436337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Конкуренты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316" y="1839075"/>
            <a:ext cx="436336" cy="43633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74" y="1839075"/>
            <a:ext cx="436335" cy="43633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631" y="1839074"/>
            <a:ext cx="436335" cy="43633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788" y="1835589"/>
            <a:ext cx="439820" cy="43982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945" y="1835589"/>
            <a:ext cx="460104" cy="4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0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181</Words>
  <Application>Microsoft Office PowerPoint</Application>
  <PresentationFormat>Широкоэкранный</PresentationFormat>
  <Paragraphs>101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Тема Office</vt:lpstr>
      <vt:lpstr>ХИМИЯ</vt:lpstr>
      <vt:lpstr>Презентация PowerPoint</vt:lpstr>
      <vt:lpstr>Презентация PowerPoint</vt:lpstr>
      <vt:lpstr>Презентация PowerPoint</vt:lpstr>
      <vt:lpstr>Презентация PowerPoint</vt:lpstr>
      <vt:lpstr>Решение</vt:lpstr>
      <vt:lpstr>Целевая аудитория</vt:lpstr>
      <vt:lpstr>Анализ рынка</vt:lpstr>
      <vt:lpstr>Конкуренты</vt:lpstr>
      <vt:lpstr>Демонстрация</vt:lpstr>
      <vt:lpstr>Бизнес-модель</vt:lpstr>
      <vt:lpstr>Текущее состояние</vt:lpstr>
      <vt:lpstr>Развитие</vt:lpstr>
      <vt:lpstr>- Приложение «Химия»?! - Почему мы не узнали о нем раньше?!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Актуальность</dc:title>
  <dc:creator>Andrey Treyt</dc:creator>
  <cp:lastModifiedBy>Andrey Treyt</cp:lastModifiedBy>
  <cp:revision>89</cp:revision>
  <dcterms:created xsi:type="dcterms:W3CDTF">2014-09-16T15:49:47Z</dcterms:created>
  <dcterms:modified xsi:type="dcterms:W3CDTF">2014-10-01T14:36:56Z</dcterms:modified>
</cp:coreProperties>
</file>