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66" r:id="rId1"/>
  </p:sldMasterIdLst>
  <p:notesMasterIdLst>
    <p:notesMasterId r:id="rId21"/>
  </p:notesMasterIdLst>
  <p:sldIdLst>
    <p:sldId id="256" r:id="rId2"/>
    <p:sldId id="259" r:id="rId3"/>
    <p:sldId id="282" r:id="rId4"/>
    <p:sldId id="260" r:id="rId5"/>
    <p:sldId id="283" r:id="rId6"/>
    <p:sldId id="276" r:id="rId7"/>
    <p:sldId id="277" r:id="rId8"/>
    <p:sldId id="281" r:id="rId9"/>
    <p:sldId id="280" r:id="rId10"/>
    <p:sldId id="278" r:id="rId11"/>
    <p:sldId id="270" r:id="rId12"/>
    <p:sldId id="261" r:id="rId13"/>
    <p:sldId id="264" r:id="rId14"/>
    <p:sldId id="265" r:id="rId15"/>
    <p:sldId id="263" r:id="rId16"/>
    <p:sldId id="262" r:id="rId17"/>
    <p:sldId id="267" r:id="rId18"/>
    <p:sldId id="25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-6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E24B79-CF57-4046-ADA6-F6C453774841}" type="doc">
      <dgm:prSet loTypeId="urn:microsoft.com/office/officeart/2005/8/layout/default#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189746-1039-4BD6-B007-075B89E43D83}">
      <dgm:prSet custT="1"/>
      <dgm:spPr/>
      <dgm:t>
        <a:bodyPr/>
        <a:lstStyle/>
        <a:p>
          <a:pPr rtl="0"/>
          <a:r>
            <a:rPr lang="ru-RU" sz="2000" dirty="0" smtClean="0"/>
            <a:t>низкий интерес и сложность понимания науки химии</a:t>
          </a:r>
          <a:endParaRPr lang="en-US" sz="2000" dirty="0"/>
        </a:p>
      </dgm:t>
    </dgm:pt>
    <dgm:pt modelId="{88FF9082-C879-491E-95D9-55117BF52833}" type="parTrans" cxnId="{1BF68F0E-10AC-402A-B846-B862727FAE5B}">
      <dgm:prSet/>
      <dgm:spPr/>
      <dgm:t>
        <a:bodyPr/>
        <a:lstStyle/>
        <a:p>
          <a:endParaRPr lang="en-US"/>
        </a:p>
      </dgm:t>
    </dgm:pt>
    <dgm:pt modelId="{9AA1F55C-A74C-482E-A617-E095624E8895}" type="sibTrans" cxnId="{1BF68F0E-10AC-402A-B846-B862727FAE5B}">
      <dgm:prSet/>
      <dgm:spPr/>
      <dgm:t>
        <a:bodyPr/>
        <a:lstStyle/>
        <a:p>
          <a:endParaRPr lang="en-US"/>
        </a:p>
      </dgm:t>
    </dgm:pt>
    <dgm:pt modelId="{5CB718AF-F885-4229-AC70-569E8D776C87}">
      <dgm:prSet/>
      <dgm:spPr/>
      <dgm:t>
        <a:bodyPr/>
        <a:lstStyle/>
        <a:p>
          <a:pPr rtl="0"/>
          <a:r>
            <a:rPr lang="ru-RU" dirty="0" smtClean="0"/>
            <a:t>компактность и мобильность приложения</a:t>
          </a:r>
          <a:endParaRPr lang="en-US" dirty="0"/>
        </a:p>
      </dgm:t>
    </dgm:pt>
    <dgm:pt modelId="{F784A3AC-2C43-4F44-8AF6-A43202E1D7EC}" type="parTrans" cxnId="{DF4F1D20-DE46-429F-8428-6AF6293EA6C0}">
      <dgm:prSet/>
      <dgm:spPr/>
      <dgm:t>
        <a:bodyPr/>
        <a:lstStyle/>
        <a:p>
          <a:endParaRPr lang="en-US"/>
        </a:p>
      </dgm:t>
    </dgm:pt>
    <dgm:pt modelId="{A62D1774-022B-41B5-BA62-05CE5CAEFE8D}" type="sibTrans" cxnId="{DF4F1D20-DE46-429F-8428-6AF6293EA6C0}">
      <dgm:prSet/>
      <dgm:spPr/>
      <dgm:t>
        <a:bodyPr/>
        <a:lstStyle/>
        <a:p>
          <a:endParaRPr lang="en-US"/>
        </a:p>
      </dgm:t>
    </dgm:pt>
    <dgm:pt modelId="{76E7CB34-9C75-4CFE-A729-F291798ADBEC}">
      <dgm:prSet/>
      <dgm:spPr/>
      <dgm:t>
        <a:bodyPr/>
        <a:lstStyle/>
        <a:p>
          <a:pPr rtl="0"/>
          <a:r>
            <a:rPr lang="ru-RU" dirty="0" smtClean="0"/>
            <a:t>интерактивность изучения теоретической информации </a:t>
          </a:r>
          <a:endParaRPr lang="en-US" dirty="0"/>
        </a:p>
      </dgm:t>
    </dgm:pt>
    <dgm:pt modelId="{EF05B631-41AE-4847-97CF-AE9C4C822E30}" type="parTrans" cxnId="{2F61F774-6565-41C7-8FE7-014EB47D451A}">
      <dgm:prSet/>
      <dgm:spPr/>
      <dgm:t>
        <a:bodyPr/>
        <a:lstStyle/>
        <a:p>
          <a:endParaRPr lang="en-US"/>
        </a:p>
      </dgm:t>
    </dgm:pt>
    <dgm:pt modelId="{C8EBC5E0-002E-47C8-98AD-378E396E7EF2}" type="sibTrans" cxnId="{2F61F774-6565-41C7-8FE7-014EB47D451A}">
      <dgm:prSet/>
      <dgm:spPr/>
      <dgm:t>
        <a:bodyPr/>
        <a:lstStyle/>
        <a:p>
          <a:endParaRPr lang="en-US"/>
        </a:p>
      </dgm:t>
    </dgm:pt>
    <dgm:pt modelId="{2673236F-4520-41A3-A3AF-011AAD7AAB64}">
      <dgm:prSet/>
      <dgm:spPr/>
      <dgm:t>
        <a:bodyPr/>
        <a:lstStyle/>
        <a:p>
          <a:pPr rtl="0"/>
          <a:r>
            <a:rPr lang="ru-RU" dirty="0" smtClean="0"/>
            <a:t>потребность в доступном и простом способе предоставления информации</a:t>
          </a:r>
          <a:endParaRPr lang="en-US" dirty="0"/>
        </a:p>
      </dgm:t>
    </dgm:pt>
    <dgm:pt modelId="{AA711AD2-4EC0-4F10-B2B1-B129DB7BF859}" type="parTrans" cxnId="{777720AA-597D-42CB-8C64-360ABCFF2ADA}">
      <dgm:prSet/>
      <dgm:spPr/>
      <dgm:t>
        <a:bodyPr/>
        <a:lstStyle/>
        <a:p>
          <a:endParaRPr lang="en-US"/>
        </a:p>
      </dgm:t>
    </dgm:pt>
    <dgm:pt modelId="{8ED1E77A-80C1-4E06-9500-BB0E6A679EAA}" type="sibTrans" cxnId="{777720AA-597D-42CB-8C64-360ABCFF2ADA}">
      <dgm:prSet/>
      <dgm:spPr/>
      <dgm:t>
        <a:bodyPr/>
        <a:lstStyle/>
        <a:p>
          <a:endParaRPr lang="en-US"/>
        </a:p>
      </dgm:t>
    </dgm:pt>
    <dgm:pt modelId="{05D71E5B-5FBE-413D-88C4-0CB50E66AABF}" type="pres">
      <dgm:prSet presAssocID="{86E24B79-CF57-4046-ADA6-F6C4537748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595D4B-809E-4E30-B0B9-B8E045B69020}" type="pres">
      <dgm:prSet presAssocID="{80189746-1039-4BD6-B007-075B89E43D8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B5ED8-D853-401D-B90D-0ED0412CC4EF}" type="pres">
      <dgm:prSet presAssocID="{9AA1F55C-A74C-482E-A617-E095624E8895}" presName="sibTrans" presStyleCnt="0"/>
      <dgm:spPr/>
    </dgm:pt>
    <dgm:pt modelId="{FD023BE0-75F6-4A95-BBA5-89509199F2C0}" type="pres">
      <dgm:prSet presAssocID="{2673236F-4520-41A3-A3AF-011AAD7AAB6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1C232-5B3A-4761-854A-1E1A1B1B1E32}" type="pres">
      <dgm:prSet presAssocID="{8ED1E77A-80C1-4E06-9500-BB0E6A679EAA}" presName="sibTrans" presStyleCnt="0"/>
      <dgm:spPr/>
    </dgm:pt>
    <dgm:pt modelId="{124D689E-7FE2-4F3D-B70E-9B0F96CC5B14}" type="pres">
      <dgm:prSet presAssocID="{5CB718AF-F885-4229-AC70-569E8D776C8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A698F-2DF9-4728-83EE-723D88513AFA}" type="pres">
      <dgm:prSet presAssocID="{A62D1774-022B-41B5-BA62-05CE5CAEFE8D}" presName="sibTrans" presStyleCnt="0"/>
      <dgm:spPr/>
    </dgm:pt>
    <dgm:pt modelId="{C6281850-E652-426A-B175-79F00488A20C}" type="pres">
      <dgm:prSet presAssocID="{76E7CB34-9C75-4CFE-A729-F291798ADBE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A4B5C-D9D6-4610-85E2-F730206A2C05}" type="presOf" srcId="{5CB718AF-F885-4229-AC70-569E8D776C87}" destId="{124D689E-7FE2-4F3D-B70E-9B0F96CC5B14}" srcOrd="0" destOrd="0" presId="urn:microsoft.com/office/officeart/2005/8/layout/default#1"/>
    <dgm:cxn modelId="{1BF68F0E-10AC-402A-B846-B862727FAE5B}" srcId="{86E24B79-CF57-4046-ADA6-F6C453774841}" destId="{80189746-1039-4BD6-B007-075B89E43D83}" srcOrd="0" destOrd="0" parTransId="{88FF9082-C879-491E-95D9-55117BF52833}" sibTransId="{9AA1F55C-A74C-482E-A617-E095624E8895}"/>
    <dgm:cxn modelId="{7BA9DA7A-E044-4EC2-8584-737DB25F0862}" type="presOf" srcId="{76E7CB34-9C75-4CFE-A729-F291798ADBEC}" destId="{C6281850-E652-426A-B175-79F00488A20C}" srcOrd="0" destOrd="0" presId="urn:microsoft.com/office/officeart/2005/8/layout/default#1"/>
    <dgm:cxn modelId="{3F28041B-0A1C-4BC9-89EA-451687B5B956}" type="presOf" srcId="{2673236F-4520-41A3-A3AF-011AAD7AAB64}" destId="{FD023BE0-75F6-4A95-BBA5-89509199F2C0}" srcOrd="0" destOrd="0" presId="urn:microsoft.com/office/officeart/2005/8/layout/default#1"/>
    <dgm:cxn modelId="{2F61F774-6565-41C7-8FE7-014EB47D451A}" srcId="{86E24B79-CF57-4046-ADA6-F6C453774841}" destId="{76E7CB34-9C75-4CFE-A729-F291798ADBEC}" srcOrd="3" destOrd="0" parTransId="{EF05B631-41AE-4847-97CF-AE9C4C822E30}" sibTransId="{C8EBC5E0-002E-47C8-98AD-378E396E7EF2}"/>
    <dgm:cxn modelId="{BDB4BBDF-ACC6-4BC0-A821-A60EB06B2BF9}" type="presOf" srcId="{80189746-1039-4BD6-B007-075B89E43D83}" destId="{D2595D4B-809E-4E30-B0B9-B8E045B69020}" srcOrd="0" destOrd="0" presId="urn:microsoft.com/office/officeart/2005/8/layout/default#1"/>
    <dgm:cxn modelId="{A49F22A9-63B9-40C2-AB09-E94B17BDE281}" type="presOf" srcId="{86E24B79-CF57-4046-ADA6-F6C453774841}" destId="{05D71E5B-5FBE-413D-88C4-0CB50E66AABF}" srcOrd="0" destOrd="0" presId="urn:microsoft.com/office/officeart/2005/8/layout/default#1"/>
    <dgm:cxn modelId="{777720AA-597D-42CB-8C64-360ABCFF2ADA}" srcId="{86E24B79-CF57-4046-ADA6-F6C453774841}" destId="{2673236F-4520-41A3-A3AF-011AAD7AAB64}" srcOrd="1" destOrd="0" parTransId="{AA711AD2-4EC0-4F10-B2B1-B129DB7BF859}" sibTransId="{8ED1E77A-80C1-4E06-9500-BB0E6A679EAA}"/>
    <dgm:cxn modelId="{DF4F1D20-DE46-429F-8428-6AF6293EA6C0}" srcId="{86E24B79-CF57-4046-ADA6-F6C453774841}" destId="{5CB718AF-F885-4229-AC70-569E8D776C87}" srcOrd="2" destOrd="0" parTransId="{F784A3AC-2C43-4F44-8AF6-A43202E1D7EC}" sibTransId="{A62D1774-022B-41B5-BA62-05CE5CAEFE8D}"/>
    <dgm:cxn modelId="{1AA61396-6E4C-4224-9256-B0300254DAEE}" type="presParOf" srcId="{05D71E5B-5FBE-413D-88C4-0CB50E66AABF}" destId="{D2595D4B-809E-4E30-B0B9-B8E045B69020}" srcOrd="0" destOrd="0" presId="urn:microsoft.com/office/officeart/2005/8/layout/default#1"/>
    <dgm:cxn modelId="{04029B24-01BF-4248-BE96-D2CF41EE85D7}" type="presParOf" srcId="{05D71E5B-5FBE-413D-88C4-0CB50E66AABF}" destId="{310B5ED8-D853-401D-B90D-0ED0412CC4EF}" srcOrd="1" destOrd="0" presId="urn:microsoft.com/office/officeart/2005/8/layout/default#1"/>
    <dgm:cxn modelId="{777A9E75-1FC9-4F2A-9204-C3607F4F83A4}" type="presParOf" srcId="{05D71E5B-5FBE-413D-88C4-0CB50E66AABF}" destId="{FD023BE0-75F6-4A95-BBA5-89509199F2C0}" srcOrd="2" destOrd="0" presId="urn:microsoft.com/office/officeart/2005/8/layout/default#1"/>
    <dgm:cxn modelId="{CF967413-712C-42C6-B229-616642BF6FAB}" type="presParOf" srcId="{05D71E5B-5FBE-413D-88C4-0CB50E66AABF}" destId="{3831C232-5B3A-4761-854A-1E1A1B1B1E32}" srcOrd="3" destOrd="0" presId="urn:microsoft.com/office/officeart/2005/8/layout/default#1"/>
    <dgm:cxn modelId="{5352344B-AD1B-4354-B952-EA1FEADABFDB}" type="presParOf" srcId="{05D71E5B-5FBE-413D-88C4-0CB50E66AABF}" destId="{124D689E-7FE2-4F3D-B70E-9B0F96CC5B14}" srcOrd="4" destOrd="0" presId="urn:microsoft.com/office/officeart/2005/8/layout/default#1"/>
    <dgm:cxn modelId="{EDD883E1-F756-4072-BC5E-78ECF7149463}" type="presParOf" srcId="{05D71E5B-5FBE-413D-88C4-0CB50E66AABF}" destId="{A84A698F-2DF9-4728-83EE-723D88513AFA}" srcOrd="5" destOrd="0" presId="urn:microsoft.com/office/officeart/2005/8/layout/default#1"/>
    <dgm:cxn modelId="{70F12497-90ED-4781-8254-E6D4E2676678}" type="presParOf" srcId="{05D71E5B-5FBE-413D-88C4-0CB50E66AABF}" destId="{C6281850-E652-426A-B175-79F00488A20C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2CAA91-5E82-4DAF-9F19-9FDAA184173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37F6EBB-4816-40E0-A532-451AB21D3E37}">
      <dgm:prSet phldrT="[Текст]"/>
      <dgm:spPr/>
      <dgm:t>
        <a:bodyPr/>
        <a:lstStyle/>
        <a:p>
          <a:r>
            <a:rPr lang="ru-RU" b="0" dirty="0" smtClean="0"/>
            <a:t>выбрать </a:t>
          </a:r>
          <a:r>
            <a:rPr lang="ru-RU" b="1" dirty="0" smtClean="0"/>
            <a:t>элемент</a:t>
          </a:r>
          <a:endParaRPr lang="en-US" b="1" dirty="0"/>
        </a:p>
      </dgm:t>
    </dgm:pt>
    <dgm:pt modelId="{4866E365-1D10-4BCB-9BE8-D52422D52CCF}" type="parTrans" cxnId="{C07F4A4B-D771-4838-8E24-E6AA53DE0CF8}">
      <dgm:prSet/>
      <dgm:spPr/>
      <dgm:t>
        <a:bodyPr/>
        <a:lstStyle/>
        <a:p>
          <a:endParaRPr lang="en-US"/>
        </a:p>
      </dgm:t>
    </dgm:pt>
    <dgm:pt modelId="{19F7E3C9-609B-4B54-B44F-FE828D4D6A24}" type="sibTrans" cxnId="{C07F4A4B-D771-4838-8E24-E6AA53DE0CF8}">
      <dgm:prSet/>
      <dgm:spPr/>
      <dgm:t>
        <a:bodyPr/>
        <a:lstStyle/>
        <a:p>
          <a:endParaRPr lang="en-US"/>
        </a:p>
      </dgm:t>
    </dgm:pt>
    <dgm:pt modelId="{1AB0866B-3C1A-4722-8BE6-15ECF5FEEC09}" type="pres">
      <dgm:prSet presAssocID="{912CAA91-5E82-4DAF-9F19-9FDAA1841739}" presName="Name0" presStyleCnt="0">
        <dgm:presLayoutVars>
          <dgm:dir/>
          <dgm:animLvl val="lvl"/>
          <dgm:resizeHandles val="exact"/>
        </dgm:presLayoutVars>
      </dgm:prSet>
      <dgm:spPr/>
    </dgm:pt>
    <dgm:pt modelId="{1A09F9D7-92F5-4A4B-928D-343C38310341}" type="pres">
      <dgm:prSet presAssocID="{912CAA91-5E82-4DAF-9F19-9FDAA1841739}" presName="dummy" presStyleCnt="0"/>
      <dgm:spPr/>
    </dgm:pt>
    <dgm:pt modelId="{EB2A5053-63A2-4A0A-A774-99F2959FB823}" type="pres">
      <dgm:prSet presAssocID="{912CAA91-5E82-4DAF-9F19-9FDAA1841739}" presName="linH" presStyleCnt="0"/>
      <dgm:spPr/>
    </dgm:pt>
    <dgm:pt modelId="{F6289418-54AB-4C5E-8F94-94D7C454E154}" type="pres">
      <dgm:prSet presAssocID="{912CAA91-5E82-4DAF-9F19-9FDAA1841739}" presName="padding1" presStyleCnt="0"/>
      <dgm:spPr/>
    </dgm:pt>
    <dgm:pt modelId="{4839D455-65EC-43FB-8F75-B046E18576C8}" type="pres">
      <dgm:prSet presAssocID="{A37F6EBB-4816-40E0-A532-451AB21D3E37}" presName="linV" presStyleCnt="0"/>
      <dgm:spPr/>
    </dgm:pt>
    <dgm:pt modelId="{E9640D74-54C6-4E49-8187-86326DBCB0D2}" type="pres">
      <dgm:prSet presAssocID="{A37F6EBB-4816-40E0-A532-451AB21D3E37}" presName="spVertical1" presStyleCnt="0"/>
      <dgm:spPr/>
    </dgm:pt>
    <dgm:pt modelId="{E7838E91-DFB2-47FB-B2CF-A881C9800B8C}" type="pres">
      <dgm:prSet presAssocID="{A37F6EBB-4816-40E0-A532-451AB21D3E37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0B5D0-41B4-4857-B634-7F9D1BDFAA6A}" type="pres">
      <dgm:prSet presAssocID="{A37F6EBB-4816-40E0-A532-451AB21D3E37}" presName="spVertical2" presStyleCnt="0"/>
      <dgm:spPr/>
    </dgm:pt>
    <dgm:pt modelId="{ABE546AD-9292-4296-9C7A-F126A5359C0C}" type="pres">
      <dgm:prSet presAssocID="{A37F6EBB-4816-40E0-A532-451AB21D3E37}" presName="spVertical3" presStyleCnt="0"/>
      <dgm:spPr/>
    </dgm:pt>
    <dgm:pt modelId="{D9A666E2-9EB1-4565-B9EB-EF710721EAC3}" type="pres">
      <dgm:prSet presAssocID="{912CAA91-5E82-4DAF-9F19-9FDAA1841739}" presName="padding2" presStyleCnt="0"/>
      <dgm:spPr/>
    </dgm:pt>
    <dgm:pt modelId="{41E49E97-55F4-4A66-A33C-AA44F81B1EF8}" type="pres">
      <dgm:prSet presAssocID="{912CAA91-5E82-4DAF-9F19-9FDAA1841739}" presName="negArrow" presStyleCnt="0"/>
      <dgm:spPr/>
    </dgm:pt>
    <dgm:pt modelId="{7CB919C6-78D6-4740-AB7B-D073573AC0F3}" type="pres">
      <dgm:prSet presAssocID="{912CAA91-5E82-4DAF-9F19-9FDAA1841739}" presName="backgroundArrow" presStyleLbl="node1" presStyleIdx="0" presStyleCnt="1"/>
      <dgm:spPr/>
    </dgm:pt>
  </dgm:ptLst>
  <dgm:cxnLst>
    <dgm:cxn modelId="{4EF5CC2D-F4C1-4889-A783-CEA0912791A7}" type="presOf" srcId="{912CAA91-5E82-4DAF-9F19-9FDAA1841739}" destId="{1AB0866B-3C1A-4722-8BE6-15ECF5FEEC09}" srcOrd="0" destOrd="0" presId="urn:microsoft.com/office/officeart/2005/8/layout/hProcess3"/>
    <dgm:cxn modelId="{C07F4A4B-D771-4838-8E24-E6AA53DE0CF8}" srcId="{912CAA91-5E82-4DAF-9F19-9FDAA1841739}" destId="{A37F6EBB-4816-40E0-A532-451AB21D3E37}" srcOrd="0" destOrd="0" parTransId="{4866E365-1D10-4BCB-9BE8-D52422D52CCF}" sibTransId="{19F7E3C9-609B-4B54-B44F-FE828D4D6A24}"/>
    <dgm:cxn modelId="{6637CBF4-FFF6-4C2D-A20F-C27BFABD8D77}" type="presOf" srcId="{A37F6EBB-4816-40E0-A532-451AB21D3E37}" destId="{E7838E91-DFB2-47FB-B2CF-A881C9800B8C}" srcOrd="0" destOrd="0" presId="urn:microsoft.com/office/officeart/2005/8/layout/hProcess3"/>
    <dgm:cxn modelId="{6D48896C-C376-41A0-B798-CBFFA22C96E6}" type="presParOf" srcId="{1AB0866B-3C1A-4722-8BE6-15ECF5FEEC09}" destId="{1A09F9D7-92F5-4A4B-928D-343C38310341}" srcOrd="0" destOrd="0" presId="urn:microsoft.com/office/officeart/2005/8/layout/hProcess3"/>
    <dgm:cxn modelId="{F66173D1-1B25-4E5E-82B4-F088FF6FE9E3}" type="presParOf" srcId="{1AB0866B-3C1A-4722-8BE6-15ECF5FEEC09}" destId="{EB2A5053-63A2-4A0A-A774-99F2959FB823}" srcOrd="1" destOrd="0" presId="urn:microsoft.com/office/officeart/2005/8/layout/hProcess3"/>
    <dgm:cxn modelId="{F0525B0F-AEE4-4879-B729-244BA07DAE2B}" type="presParOf" srcId="{EB2A5053-63A2-4A0A-A774-99F2959FB823}" destId="{F6289418-54AB-4C5E-8F94-94D7C454E154}" srcOrd="0" destOrd="0" presId="urn:microsoft.com/office/officeart/2005/8/layout/hProcess3"/>
    <dgm:cxn modelId="{DAE5E0F6-19A4-4FD5-9666-9E319B9597BF}" type="presParOf" srcId="{EB2A5053-63A2-4A0A-A774-99F2959FB823}" destId="{4839D455-65EC-43FB-8F75-B046E18576C8}" srcOrd="1" destOrd="0" presId="urn:microsoft.com/office/officeart/2005/8/layout/hProcess3"/>
    <dgm:cxn modelId="{54314B2A-2A3F-4999-8E3A-8D407554195D}" type="presParOf" srcId="{4839D455-65EC-43FB-8F75-B046E18576C8}" destId="{E9640D74-54C6-4E49-8187-86326DBCB0D2}" srcOrd="0" destOrd="0" presId="urn:microsoft.com/office/officeart/2005/8/layout/hProcess3"/>
    <dgm:cxn modelId="{9B07D56D-05FC-4EF7-8B80-145A5915E985}" type="presParOf" srcId="{4839D455-65EC-43FB-8F75-B046E18576C8}" destId="{E7838E91-DFB2-47FB-B2CF-A881C9800B8C}" srcOrd="1" destOrd="0" presId="urn:microsoft.com/office/officeart/2005/8/layout/hProcess3"/>
    <dgm:cxn modelId="{DA5EB6A2-9092-4CB6-A55C-1A1FBA6CBA98}" type="presParOf" srcId="{4839D455-65EC-43FB-8F75-B046E18576C8}" destId="{94E0B5D0-41B4-4857-B634-7F9D1BDFAA6A}" srcOrd="2" destOrd="0" presId="urn:microsoft.com/office/officeart/2005/8/layout/hProcess3"/>
    <dgm:cxn modelId="{70507191-4B9A-495B-ACCF-1FAC2F167676}" type="presParOf" srcId="{4839D455-65EC-43FB-8F75-B046E18576C8}" destId="{ABE546AD-9292-4296-9C7A-F126A5359C0C}" srcOrd="3" destOrd="0" presId="urn:microsoft.com/office/officeart/2005/8/layout/hProcess3"/>
    <dgm:cxn modelId="{565AB67D-5FAA-45C8-8B7F-BBE8519A89A8}" type="presParOf" srcId="{EB2A5053-63A2-4A0A-A774-99F2959FB823}" destId="{D9A666E2-9EB1-4565-B9EB-EF710721EAC3}" srcOrd="2" destOrd="0" presId="urn:microsoft.com/office/officeart/2005/8/layout/hProcess3"/>
    <dgm:cxn modelId="{B8FB4608-6729-49F0-9B19-2D4C6E95D0AC}" type="presParOf" srcId="{EB2A5053-63A2-4A0A-A774-99F2959FB823}" destId="{41E49E97-55F4-4A66-A33C-AA44F81B1EF8}" srcOrd="3" destOrd="0" presId="urn:microsoft.com/office/officeart/2005/8/layout/hProcess3"/>
    <dgm:cxn modelId="{3AF280C0-4D96-4F43-A476-E429EFC12591}" type="presParOf" srcId="{EB2A5053-63A2-4A0A-A774-99F2959FB823}" destId="{7CB919C6-78D6-4740-AB7B-D073573AC0F3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12CAA91-5E82-4DAF-9F19-9FDAA184173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37F6EBB-4816-40E0-A532-451AB21D3E37}">
      <dgm:prSet phldrT="[Текст]" custT="1"/>
      <dgm:spPr/>
      <dgm:t>
        <a:bodyPr/>
        <a:lstStyle/>
        <a:p>
          <a:r>
            <a:rPr lang="ru-RU" sz="2000" b="0" dirty="0" smtClean="0"/>
            <a:t>выбрать </a:t>
          </a:r>
          <a:r>
            <a:rPr lang="ru-RU" sz="2000" b="1" dirty="0" smtClean="0"/>
            <a:t>вещество</a:t>
          </a:r>
          <a:endParaRPr lang="en-US" sz="2000" b="1" dirty="0"/>
        </a:p>
      </dgm:t>
    </dgm:pt>
    <dgm:pt modelId="{4866E365-1D10-4BCB-9BE8-D52422D52CCF}" type="parTrans" cxnId="{C07F4A4B-D771-4838-8E24-E6AA53DE0CF8}">
      <dgm:prSet/>
      <dgm:spPr/>
      <dgm:t>
        <a:bodyPr/>
        <a:lstStyle/>
        <a:p>
          <a:endParaRPr lang="en-US"/>
        </a:p>
      </dgm:t>
    </dgm:pt>
    <dgm:pt modelId="{19F7E3C9-609B-4B54-B44F-FE828D4D6A24}" type="sibTrans" cxnId="{C07F4A4B-D771-4838-8E24-E6AA53DE0CF8}">
      <dgm:prSet/>
      <dgm:spPr/>
      <dgm:t>
        <a:bodyPr/>
        <a:lstStyle/>
        <a:p>
          <a:endParaRPr lang="en-US"/>
        </a:p>
      </dgm:t>
    </dgm:pt>
    <dgm:pt modelId="{1AB0866B-3C1A-4722-8BE6-15ECF5FEEC09}" type="pres">
      <dgm:prSet presAssocID="{912CAA91-5E82-4DAF-9F19-9FDAA1841739}" presName="Name0" presStyleCnt="0">
        <dgm:presLayoutVars>
          <dgm:dir/>
          <dgm:animLvl val="lvl"/>
          <dgm:resizeHandles val="exact"/>
        </dgm:presLayoutVars>
      </dgm:prSet>
      <dgm:spPr/>
    </dgm:pt>
    <dgm:pt modelId="{1A09F9D7-92F5-4A4B-928D-343C38310341}" type="pres">
      <dgm:prSet presAssocID="{912CAA91-5E82-4DAF-9F19-9FDAA1841739}" presName="dummy" presStyleCnt="0"/>
      <dgm:spPr/>
    </dgm:pt>
    <dgm:pt modelId="{EB2A5053-63A2-4A0A-A774-99F2959FB823}" type="pres">
      <dgm:prSet presAssocID="{912CAA91-5E82-4DAF-9F19-9FDAA1841739}" presName="linH" presStyleCnt="0"/>
      <dgm:spPr/>
    </dgm:pt>
    <dgm:pt modelId="{F6289418-54AB-4C5E-8F94-94D7C454E154}" type="pres">
      <dgm:prSet presAssocID="{912CAA91-5E82-4DAF-9F19-9FDAA1841739}" presName="padding1" presStyleCnt="0"/>
      <dgm:spPr/>
    </dgm:pt>
    <dgm:pt modelId="{4839D455-65EC-43FB-8F75-B046E18576C8}" type="pres">
      <dgm:prSet presAssocID="{A37F6EBB-4816-40E0-A532-451AB21D3E37}" presName="linV" presStyleCnt="0"/>
      <dgm:spPr/>
    </dgm:pt>
    <dgm:pt modelId="{E9640D74-54C6-4E49-8187-86326DBCB0D2}" type="pres">
      <dgm:prSet presAssocID="{A37F6EBB-4816-40E0-A532-451AB21D3E37}" presName="spVertical1" presStyleCnt="0"/>
      <dgm:spPr/>
    </dgm:pt>
    <dgm:pt modelId="{E7838E91-DFB2-47FB-B2CF-A881C9800B8C}" type="pres">
      <dgm:prSet presAssocID="{A37F6EBB-4816-40E0-A532-451AB21D3E37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0B5D0-41B4-4857-B634-7F9D1BDFAA6A}" type="pres">
      <dgm:prSet presAssocID="{A37F6EBB-4816-40E0-A532-451AB21D3E37}" presName="spVertical2" presStyleCnt="0"/>
      <dgm:spPr/>
    </dgm:pt>
    <dgm:pt modelId="{ABE546AD-9292-4296-9C7A-F126A5359C0C}" type="pres">
      <dgm:prSet presAssocID="{A37F6EBB-4816-40E0-A532-451AB21D3E37}" presName="spVertical3" presStyleCnt="0"/>
      <dgm:spPr/>
    </dgm:pt>
    <dgm:pt modelId="{D9A666E2-9EB1-4565-B9EB-EF710721EAC3}" type="pres">
      <dgm:prSet presAssocID="{912CAA91-5E82-4DAF-9F19-9FDAA1841739}" presName="padding2" presStyleCnt="0"/>
      <dgm:spPr/>
    </dgm:pt>
    <dgm:pt modelId="{41E49E97-55F4-4A66-A33C-AA44F81B1EF8}" type="pres">
      <dgm:prSet presAssocID="{912CAA91-5E82-4DAF-9F19-9FDAA1841739}" presName="negArrow" presStyleCnt="0"/>
      <dgm:spPr/>
    </dgm:pt>
    <dgm:pt modelId="{7CB919C6-78D6-4740-AB7B-D073573AC0F3}" type="pres">
      <dgm:prSet presAssocID="{912CAA91-5E82-4DAF-9F19-9FDAA1841739}" presName="backgroundArrow" presStyleLbl="node1" presStyleIdx="0" presStyleCnt="1"/>
      <dgm:spPr/>
    </dgm:pt>
  </dgm:ptLst>
  <dgm:cxnLst>
    <dgm:cxn modelId="{C07F4A4B-D771-4838-8E24-E6AA53DE0CF8}" srcId="{912CAA91-5E82-4DAF-9F19-9FDAA1841739}" destId="{A37F6EBB-4816-40E0-A532-451AB21D3E37}" srcOrd="0" destOrd="0" parTransId="{4866E365-1D10-4BCB-9BE8-D52422D52CCF}" sibTransId="{19F7E3C9-609B-4B54-B44F-FE828D4D6A24}"/>
    <dgm:cxn modelId="{BF9F1F59-0D0C-49D1-AE32-F7BAF8916F75}" type="presOf" srcId="{912CAA91-5E82-4DAF-9F19-9FDAA1841739}" destId="{1AB0866B-3C1A-4722-8BE6-15ECF5FEEC09}" srcOrd="0" destOrd="0" presId="urn:microsoft.com/office/officeart/2005/8/layout/hProcess3"/>
    <dgm:cxn modelId="{E1373F86-83B2-46C4-9EB6-50C7FCA1FC57}" type="presOf" srcId="{A37F6EBB-4816-40E0-A532-451AB21D3E37}" destId="{E7838E91-DFB2-47FB-B2CF-A881C9800B8C}" srcOrd="0" destOrd="0" presId="urn:microsoft.com/office/officeart/2005/8/layout/hProcess3"/>
    <dgm:cxn modelId="{15CC4C53-4657-4177-B202-16B1B5DE8AA2}" type="presParOf" srcId="{1AB0866B-3C1A-4722-8BE6-15ECF5FEEC09}" destId="{1A09F9D7-92F5-4A4B-928D-343C38310341}" srcOrd="0" destOrd="0" presId="urn:microsoft.com/office/officeart/2005/8/layout/hProcess3"/>
    <dgm:cxn modelId="{73A3949B-9379-4453-B534-A76D3FFECF07}" type="presParOf" srcId="{1AB0866B-3C1A-4722-8BE6-15ECF5FEEC09}" destId="{EB2A5053-63A2-4A0A-A774-99F2959FB823}" srcOrd="1" destOrd="0" presId="urn:microsoft.com/office/officeart/2005/8/layout/hProcess3"/>
    <dgm:cxn modelId="{9E1D805E-D961-45D0-8E7E-1B8E5F3D371B}" type="presParOf" srcId="{EB2A5053-63A2-4A0A-A774-99F2959FB823}" destId="{F6289418-54AB-4C5E-8F94-94D7C454E154}" srcOrd="0" destOrd="0" presId="urn:microsoft.com/office/officeart/2005/8/layout/hProcess3"/>
    <dgm:cxn modelId="{E835A8F6-0902-4EB8-892B-DCE705A7854E}" type="presParOf" srcId="{EB2A5053-63A2-4A0A-A774-99F2959FB823}" destId="{4839D455-65EC-43FB-8F75-B046E18576C8}" srcOrd="1" destOrd="0" presId="urn:microsoft.com/office/officeart/2005/8/layout/hProcess3"/>
    <dgm:cxn modelId="{C97AC4D0-9CDE-44B9-925E-85E471E4045C}" type="presParOf" srcId="{4839D455-65EC-43FB-8F75-B046E18576C8}" destId="{E9640D74-54C6-4E49-8187-86326DBCB0D2}" srcOrd="0" destOrd="0" presId="urn:microsoft.com/office/officeart/2005/8/layout/hProcess3"/>
    <dgm:cxn modelId="{B30B5907-682B-4D40-A258-4278D4A8310F}" type="presParOf" srcId="{4839D455-65EC-43FB-8F75-B046E18576C8}" destId="{E7838E91-DFB2-47FB-B2CF-A881C9800B8C}" srcOrd="1" destOrd="0" presId="urn:microsoft.com/office/officeart/2005/8/layout/hProcess3"/>
    <dgm:cxn modelId="{606A675F-CA83-4B32-86A5-1C683497E428}" type="presParOf" srcId="{4839D455-65EC-43FB-8F75-B046E18576C8}" destId="{94E0B5D0-41B4-4857-B634-7F9D1BDFAA6A}" srcOrd="2" destOrd="0" presId="urn:microsoft.com/office/officeart/2005/8/layout/hProcess3"/>
    <dgm:cxn modelId="{75D22C48-B4EB-43C6-9412-F4C695497A11}" type="presParOf" srcId="{4839D455-65EC-43FB-8F75-B046E18576C8}" destId="{ABE546AD-9292-4296-9C7A-F126A5359C0C}" srcOrd="3" destOrd="0" presId="urn:microsoft.com/office/officeart/2005/8/layout/hProcess3"/>
    <dgm:cxn modelId="{AA752806-FC90-41E9-A9FB-65C3AE883590}" type="presParOf" srcId="{EB2A5053-63A2-4A0A-A774-99F2959FB823}" destId="{D9A666E2-9EB1-4565-B9EB-EF710721EAC3}" srcOrd="2" destOrd="0" presId="urn:microsoft.com/office/officeart/2005/8/layout/hProcess3"/>
    <dgm:cxn modelId="{49CE83E0-2950-4822-894A-FDF05012C749}" type="presParOf" srcId="{EB2A5053-63A2-4A0A-A774-99F2959FB823}" destId="{41E49E97-55F4-4A66-A33C-AA44F81B1EF8}" srcOrd="3" destOrd="0" presId="urn:microsoft.com/office/officeart/2005/8/layout/hProcess3"/>
    <dgm:cxn modelId="{006C796C-F1F4-4525-8A32-9189030CB9FC}" type="presParOf" srcId="{EB2A5053-63A2-4A0A-A774-99F2959FB823}" destId="{7CB919C6-78D6-4740-AB7B-D073573AC0F3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12CAA91-5E82-4DAF-9F19-9FDAA184173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37F6EBB-4816-40E0-A532-451AB21D3E37}">
      <dgm:prSet phldrT="[Текст]"/>
      <dgm:spPr/>
      <dgm:t>
        <a:bodyPr/>
        <a:lstStyle/>
        <a:p>
          <a:r>
            <a:rPr lang="ru-RU" dirty="0" smtClean="0"/>
            <a:t>выбрать </a:t>
          </a:r>
          <a:r>
            <a:rPr lang="ru-RU" b="1" dirty="0" smtClean="0"/>
            <a:t>элемент 1</a:t>
          </a:r>
          <a:endParaRPr lang="en-US" b="1" dirty="0"/>
        </a:p>
      </dgm:t>
    </dgm:pt>
    <dgm:pt modelId="{4866E365-1D10-4BCB-9BE8-D52422D52CCF}" type="parTrans" cxnId="{C07F4A4B-D771-4838-8E24-E6AA53DE0CF8}">
      <dgm:prSet/>
      <dgm:spPr/>
      <dgm:t>
        <a:bodyPr/>
        <a:lstStyle/>
        <a:p>
          <a:endParaRPr lang="en-US"/>
        </a:p>
      </dgm:t>
    </dgm:pt>
    <dgm:pt modelId="{19F7E3C9-609B-4B54-B44F-FE828D4D6A24}" type="sibTrans" cxnId="{C07F4A4B-D771-4838-8E24-E6AA53DE0CF8}">
      <dgm:prSet/>
      <dgm:spPr/>
      <dgm:t>
        <a:bodyPr/>
        <a:lstStyle/>
        <a:p>
          <a:endParaRPr lang="en-US"/>
        </a:p>
      </dgm:t>
    </dgm:pt>
    <dgm:pt modelId="{0B12D42E-AA8A-4406-BEB7-33B8CD3A84C1}">
      <dgm:prSet phldrT="[Текст]"/>
      <dgm:spPr/>
      <dgm:t>
        <a:bodyPr/>
        <a:lstStyle/>
        <a:p>
          <a:r>
            <a:rPr lang="ru-RU" dirty="0" smtClean="0"/>
            <a:t>выбрать </a:t>
          </a:r>
          <a:r>
            <a:rPr lang="ru-RU" b="1" dirty="0" smtClean="0"/>
            <a:t>элемент 2</a:t>
          </a:r>
          <a:endParaRPr lang="en-US" b="1" dirty="0"/>
        </a:p>
      </dgm:t>
    </dgm:pt>
    <dgm:pt modelId="{2F38276B-48C1-40EF-AFD9-E2A55AE8F243}" type="parTrans" cxnId="{A6AE92F4-AE07-44A7-9402-76427F73D42B}">
      <dgm:prSet/>
      <dgm:spPr/>
      <dgm:t>
        <a:bodyPr/>
        <a:lstStyle/>
        <a:p>
          <a:endParaRPr lang="en-US"/>
        </a:p>
      </dgm:t>
    </dgm:pt>
    <dgm:pt modelId="{5FFC62CE-9F03-4ABE-AD7B-4D670D14BC03}" type="sibTrans" cxnId="{A6AE92F4-AE07-44A7-9402-76427F73D42B}">
      <dgm:prSet/>
      <dgm:spPr/>
      <dgm:t>
        <a:bodyPr/>
        <a:lstStyle/>
        <a:p>
          <a:endParaRPr lang="en-US"/>
        </a:p>
      </dgm:t>
    </dgm:pt>
    <dgm:pt modelId="{F452F7F4-B322-4907-8C37-36BE1EF3D394}">
      <dgm:prSet phldrT="[Текст]"/>
      <dgm:spPr/>
      <dgm:t>
        <a:bodyPr/>
        <a:lstStyle/>
        <a:p>
          <a:r>
            <a:rPr lang="ru-RU" dirty="0" smtClean="0"/>
            <a:t>нажать </a:t>
          </a:r>
          <a:r>
            <a:rPr lang="ru-RU" b="1" dirty="0" smtClean="0"/>
            <a:t>соединить</a:t>
          </a:r>
          <a:endParaRPr lang="en-US" b="1" dirty="0"/>
        </a:p>
      </dgm:t>
    </dgm:pt>
    <dgm:pt modelId="{EEAFEE3C-BD12-4B9E-9371-9D8E18101B80}" type="parTrans" cxnId="{11322A1B-F15B-4BE4-9B8F-76C5C4E9F2F3}">
      <dgm:prSet/>
      <dgm:spPr/>
      <dgm:t>
        <a:bodyPr/>
        <a:lstStyle/>
        <a:p>
          <a:endParaRPr lang="en-US"/>
        </a:p>
      </dgm:t>
    </dgm:pt>
    <dgm:pt modelId="{B9902C4F-A1DB-4470-8708-2685F9C426E9}" type="sibTrans" cxnId="{11322A1B-F15B-4BE4-9B8F-76C5C4E9F2F3}">
      <dgm:prSet/>
      <dgm:spPr/>
      <dgm:t>
        <a:bodyPr/>
        <a:lstStyle/>
        <a:p>
          <a:endParaRPr lang="en-US"/>
        </a:p>
      </dgm:t>
    </dgm:pt>
    <dgm:pt modelId="{1AB0866B-3C1A-4722-8BE6-15ECF5FEEC09}" type="pres">
      <dgm:prSet presAssocID="{912CAA91-5E82-4DAF-9F19-9FDAA1841739}" presName="Name0" presStyleCnt="0">
        <dgm:presLayoutVars>
          <dgm:dir/>
          <dgm:animLvl val="lvl"/>
          <dgm:resizeHandles val="exact"/>
        </dgm:presLayoutVars>
      </dgm:prSet>
      <dgm:spPr/>
    </dgm:pt>
    <dgm:pt modelId="{1A09F9D7-92F5-4A4B-928D-343C38310341}" type="pres">
      <dgm:prSet presAssocID="{912CAA91-5E82-4DAF-9F19-9FDAA1841739}" presName="dummy" presStyleCnt="0"/>
      <dgm:spPr/>
    </dgm:pt>
    <dgm:pt modelId="{EB2A5053-63A2-4A0A-A774-99F2959FB823}" type="pres">
      <dgm:prSet presAssocID="{912CAA91-5E82-4DAF-9F19-9FDAA1841739}" presName="linH" presStyleCnt="0"/>
      <dgm:spPr/>
    </dgm:pt>
    <dgm:pt modelId="{F6289418-54AB-4C5E-8F94-94D7C454E154}" type="pres">
      <dgm:prSet presAssocID="{912CAA91-5E82-4DAF-9F19-9FDAA1841739}" presName="padding1" presStyleCnt="0"/>
      <dgm:spPr/>
    </dgm:pt>
    <dgm:pt modelId="{4839D455-65EC-43FB-8F75-B046E18576C8}" type="pres">
      <dgm:prSet presAssocID="{A37F6EBB-4816-40E0-A532-451AB21D3E37}" presName="linV" presStyleCnt="0"/>
      <dgm:spPr/>
    </dgm:pt>
    <dgm:pt modelId="{E9640D74-54C6-4E49-8187-86326DBCB0D2}" type="pres">
      <dgm:prSet presAssocID="{A37F6EBB-4816-40E0-A532-451AB21D3E37}" presName="spVertical1" presStyleCnt="0"/>
      <dgm:spPr/>
    </dgm:pt>
    <dgm:pt modelId="{E7838E91-DFB2-47FB-B2CF-A881C9800B8C}" type="pres">
      <dgm:prSet presAssocID="{A37F6EBB-4816-40E0-A532-451AB21D3E37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0B5D0-41B4-4857-B634-7F9D1BDFAA6A}" type="pres">
      <dgm:prSet presAssocID="{A37F6EBB-4816-40E0-A532-451AB21D3E37}" presName="spVertical2" presStyleCnt="0"/>
      <dgm:spPr/>
    </dgm:pt>
    <dgm:pt modelId="{ABE546AD-9292-4296-9C7A-F126A5359C0C}" type="pres">
      <dgm:prSet presAssocID="{A37F6EBB-4816-40E0-A532-451AB21D3E37}" presName="spVertical3" presStyleCnt="0"/>
      <dgm:spPr/>
    </dgm:pt>
    <dgm:pt modelId="{BA874C6C-FA04-4532-9253-67F5E2CAA072}" type="pres">
      <dgm:prSet presAssocID="{19F7E3C9-609B-4B54-B44F-FE828D4D6A24}" presName="space" presStyleCnt="0"/>
      <dgm:spPr/>
    </dgm:pt>
    <dgm:pt modelId="{D3DF2A61-85E5-4F25-A9F4-699137D3B386}" type="pres">
      <dgm:prSet presAssocID="{0B12D42E-AA8A-4406-BEB7-33B8CD3A84C1}" presName="linV" presStyleCnt="0"/>
      <dgm:spPr/>
    </dgm:pt>
    <dgm:pt modelId="{58BD8DF0-5AFA-4C65-AA67-0C2BC02E9397}" type="pres">
      <dgm:prSet presAssocID="{0B12D42E-AA8A-4406-BEB7-33B8CD3A84C1}" presName="spVertical1" presStyleCnt="0"/>
      <dgm:spPr/>
    </dgm:pt>
    <dgm:pt modelId="{C89A307A-BC15-4899-904A-7406E58FDFCA}" type="pres">
      <dgm:prSet presAssocID="{0B12D42E-AA8A-4406-BEB7-33B8CD3A84C1}" presName="parTx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D8CF1-F51F-4249-AC6F-8D7740235068}" type="pres">
      <dgm:prSet presAssocID="{0B12D42E-AA8A-4406-BEB7-33B8CD3A84C1}" presName="spVertical2" presStyleCnt="0"/>
      <dgm:spPr/>
    </dgm:pt>
    <dgm:pt modelId="{F16D06C9-CFF5-4DDC-9055-4D5B7C09E7F4}" type="pres">
      <dgm:prSet presAssocID="{0B12D42E-AA8A-4406-BEB7-33B8CD3A84C1}" presName="spVertical3" presStyleCnt="0"/>
      <dgm:spPr/>
    </dgm:pt>
    <dgm:pt modelId="{C220D15C-E4E1-46D6-A82C-DB991C772F43}" type="pres">
      <dgm:prSet presAssocID="{5FFC62CE-9F03-4ABE-AD7B-4D670D14BC03}" presName="space" presStyleCnt="0"/>
      <dgm:spPr/>
    </dgm:pt>
    <dgm:pt modelId="{F06723C5-8D4C-4AC2-BC5B-19719C5DCF98}" type="pres">
      <dgm:prSet presAssocID="{F452F7F4-B322-4907-8C37-36BE1EF3D394}" presName="linV" presStyleCnt="0"/>
      <dgm:spPr/>
    </dgm:pt>
    <dgm:pt modelId="{C35DE238-833A-400A-88CB-8458FCFAA03A}" type="pres">
      <dgm:prSet presAssocID="{F452F7F4-B322-4907-8C37-36BE1EF3D394}" presName="spVertical1" presStyleCnt="0"/>
      <dgm:spPr/>
    </dgm:pt>
    <dgm:pt modelId="{3A24C115-874A-4592-8E15-E81A4E5F69A7}" type="pres">
      <dgm:prSet presAssocID="{F452F7F4-B322-4907-8C37-36BE1EF3D394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617632-B52F-41BF-9FE3-558A86D3E6F6}" type="pres">
      <dgm:prSet presAssocID="{F452F7F4-B322-4907-8C37-36BE1EF3D394}" presName="spVertical2" presStyleCnt="0"/>
      <dgm:spPr/>
    </dgm:pt>
    <dgm:pt modelId="{630549E5-9E7B-43E3-AF52-BDCD515BED94}" type="pres">
      <dgm:prSet presAssocID="{F452F7F4-B322-4907-8C37-36BE1EF3D394}" presName="spVertical3" presStyleCnt="0"/>
      <dgm:spPr/>
    </dgm:pt>
    <dgm:pt modelId="{D9A666E2-9EB1-4565-B9EB-EF710721EAC3}" type="pres">
      <dgm:prSet presAssocID="{912CAA91-5E82-4DAF-9F19-9FDAA1841739}" presName="padding2" presStyleCnt="0"/>
      <dgm:spPr/>
    </dgm:pt>
    <dgm:pt modelId="{41E49E97-55F4-4A66-A33C-AA44F81B1EF8}" type="pres">
      <dgm:prSet presAssocID="{912CAA91-5E82-4DAF-9F19-9FDAA1841739}" presName="negArrow" presStyleCnt="0"/>
      <dgm:spPr/>
    </dgm:pt>
    <dgm:pt modelId="{7CB919C6-78D6-4740-AB7B-D073573AC0F3}" type="pres">
      <dgm:prSet presAssocID="{912CAA91-5E82-4DAF-9F19-9FDAA1841739}" presName="backgroundArrow" presStyleLbl="node1" presStyleIdx="0" presStyleCnt="1"/>
      <dgm:spPr/>
    </dgm:pt>
  </dgm:ptLst>
  <dgm:cxnLst>
    <dgm:cxn modelId="{1D881832-0E82-4206-B845-3AAA849DC7CE}" type="presOf" srcId="{912CAA91-5E82-4DAF-9F19-9FDAA1841739}" destId="{1AB0866B-3C1A-4722-8BE6-15ECF5FEEC09}" srcOrd="0" destOrd="0" presId="urn:microsoft.com/office/officeart/2005/8/layout/hProcess3"/>
    <dgm:cxn modelId="{6DD5DE2E-DEE3-46E1-8180-436D83D4A988}" type="presOf" srcId="{A37F6EBB-4816-40E0-A532-451AB21D3E37}" destId="{E7838E91-DFB2-47FB-B2CF-A881C9800B8C}" srcOrd="0" destOrd="0" presId="urn:microsoft.com/office/officeart/2005/8/layout/hProcess3"/>
    <dgm:cxn modelId="{11322A1B-F15B-4BE4-9B8F-76C5C4E9F2F3}" srcId="{912CAA91-5E82-4DAF-9F19-9FDAA1841739}" destId="{F452F7F4-B322-4907-8C37-36BE1EF3D394}" srcOrd="2" destOrd="0" parTransId="{EEAFEE3C-BD12-4B9E-9371-9D8E18101B80}" sibTransId="{B9902C4F-A1DB-4470-8708-2685F9C426E9}"/>
    <dgm:cxn modelId="{C07F4A4B-D771-4838-8E24-E6AA53DE0CF8}" srcId="{912CAA91-5E82-4DAF-9F19-9FDAA1841739}" destId="{A37F6EBB-4816-40E0-A532-451AB21D3E37}" srcOrd="0" destOrd="0" parTransId="{4866E365-1D10-4BCB-9BE8-D52422D52CCF}" sibTransId="{19F7E3C9-609B-4B54-B44F-FE828D4D6A24}"/>
    <dgm:cxn modelId="{A6AE92F4-AE07-44A7-9402-76427F73D42B}" srcId="{912CAA91-5E82-4DAF-9F19-9FDAA1841739}" destId="{0B12D42E-AA8A-4406-BEB7-33B8CD3A84C1}" srcOrd="1" destOrd="0" parTransId="{2F38276B-48C1-40EF-AFD9-E2A55AE8F243}" sibTransId="{5FFC62CE-9F03-4ABE-AD7B-4D670D14BC03}"/>
    <dgm:cxn modelId="{4C899E8E-2A54-42EC-9778-910E2F1C0B54}" type="presOf" srcId="{0B12D42E-AA8A-4406-BEB7-33B8CD3A84C1}" destId="{C89A307A-BC15-4899-904A-7406E58FDFCA}" srcOrd="0" destOrd="0" presId="urn:microsoft.com/office/officeart/2005/8/layout/hProcess3"/>
    <dgm:cxn modelId="{D1EC8372-22ED-4DA3-BDB3-59C821AF0F89}" type="presOf" srcId="{F452F7F4-B322-4907-8C37-36BE1EF3D394}" destId="{3A24C115-874A-4592-8E15-E81A4E5F69A7}" srcOrd="0" destOrd="0" presId="urn:microsoft.com/office/officeart/2005/8/layout/hProcess3"/>
    <dgm:cxn modelId="{11FEB619-B30F-4F21-8854-1519D5F48803}" type="presParOf" srcId="{1AB0866B-3C1A-4722-8BE6-15ECF5FEEC09}" destId="{1A09F9D7-92F5-4A4B-928D-343C38310341}" srcOrd="0" destOrd="0" presId="urn:microsoft.com/office/officeart/2005/8/layout/hProcess3"/>
    <dgm:cxn modelId="{37743D0D-A745-45D1-8E1D-1581354218F2}" type="presParOf" srcId="{1AB0866B-3C1A-4722-8BE6-15ECF5FEEC09}" destId="{EB2A5053-63A2-4A0A-A774-99F2959FB823}" srcOrd="1" destOrd="0" presId="urn:microsoft.com/office/officeart/2005/8/layout/hProcess3"/>
    <dgm:cxn modelId="{C965F0EB-C3AB-4F49-89E0-5D88C99E94C0}" type="presParOf" srcId="{EB2A5053-63A2-4A0A-A774-99F2959FB823}" destId="{F6289418-54AB-4C5E-8F94-94D7C454E154}" srcOrd="0" destOrd="0" presId="urn:microsoft.com/office/officeart/2005/8/layout/hProcess3"/>
    <dgm:cxn modelId="{6D0A3378-A57C-445E-994B-4258DF69C1CE}" type="presParOf" srcId="{EB2A5053-63A2-4A0A-A774-99F2959FB823}" destId="{4839D455-65EC-43FB-8F75-B046E18576C8}" srcOrd="1" destOrd="0" presId="urn:microsoft.com/office/officeart/2005/8/layout/hProcess3"/>
    <dgm:cxn modelId="{75AB4705-6B70-456B-A7EC-7A1B6B93068C}" type="presParOf" srcId="{4839D455-65EC-43FB-8F75-B046E18576C8}" destId="{E9640D74-54C6-4E49-8187-86326DBCB0D2}" srcOrd="0" destOrd="0" presId="urn:microsoft.com/office/officeart/2005/8/layout/hProcess3"/>
    <dgm:cxn modelId="{3F5D4DE1-1CEB-4236-BBAB-FDA06BDF4434}" type="presParOf" srcId="{4839D455-65EC-43FB-8F75-B046E18576C8}" destId="{E7838E91-DFB2-47FB-B2CF-A881C9800B8C}" srcOrd="1" destOrd="0" presId="urn:microsoft.com/office/officeart/2005/8/layout/hProcess3"/>
    <dgm:cxn modelId="{7512C29F-04F7-43B5-B737-D0BB56B6AE4B}" type="presParOf" srcId="{4839D455-65EC-43FB-8F75-B046E18576C8}" destId="{94E0B5D0-41B4-4857-B634-7F9D1BDFAA6A}" srcOrd="2" destOrd="0" presId="urn:microsoft.com/office/officeart/2005/8/layout/hProcess3"/>
    <dgm:cxn modelId="{F097C95B-9BC3-4694-BF64-DE0333C5891F}" type="presParOf" srcId="{4839D455-65EC-43FB-8F75-B046E18576C8}" destId="{ABE546AD-9292-4296-9C7A-F126A5359C0C}" srcOrd="3" destOrd="0" presId="urn:microsoft.com/office/officeart/2005/8/layout/hProcess3"/>
    <dgm:cxn modelId="{70569EBD-E7C8-4241-A1EE-267ABBD73BC9}" type="presParOf" srcId="{EB2A5053-63A2-4A0A-A774-99F2959FB823}" destId="{BA874C6C-FA04-4532-9253-67F5E2CAA072}" srcOrd="2" destOrd="0" presId="urn:microsoft.com/office/officeart/2005/8/layout/hProcess3"/>
    <dgm:cxn modelId="{48C8EC46-EFAA-4B0C-8F6B-3F9F9287E08A}" type="presParOf" srcId="{EB2A5053-63A2-4A0A-A774-99F2959FB823}" destId="{D3DF2A61-85E5-4F25-A9F4-699137D3B386}" srcOrd="3" destOrd="0" presId="urn:microsoft.com/office/officeart/2005/8/layout/hProcess3"/>
    <dgm:cxn modelId="{FF929217-BBAB-485F-8E01-AF7CDA5B9C2E}" type="presParOf" srcId="{D3DF2A61-85E5-4F25-A9F4-699137D3B386}" destId="{58BD8DF0-5AFA-4C65-AA67-0C2BC02E9397}" srcOrd="0" destOrd="0" presId="urn:microsoft.com/office/officeart/2005/8/layout/hProcess3"/>
    <dgm:cxn modelId="{20FE7621-535D-49BF-B21A-EF8433E620D4}" type="presParOf" srcId="{D3DF2A61-85E5-4F25-A9F4-699137D3B386}" destId="{C89A307A-BC15-4899-904A-7406E58FDFCA}" srcOrd="1" destOrd="0" presId="urn:microsoft.com/office/officeart/2005/8/layout/hProcess3"/>
    <dgm:cxn modelId="{730F13D1-4F3C-4D42-BE73-7B0774ABD62D}" type="presParOf" srcId="{D3DF2A61-85E5-4F25-A9F4-699137D3B386}" destId="{377D8CF1-F51F-4249-AC6F-8D7740235068}" srcOrd="2" destOrd="0" presId="urn:microsoft.com/office/officeart/2005/8/layout/hProcess3"/>
    <dgm:cxn modelId="{59F917C9-FCF9-441D-9729-154D7A4C9163}" type="presParOf" srcId="{D3DF2A61-85E5-4F25-A9F4-699137D3B386}" destId="{F16D06C9-CFF5-4DDC-9055-4D5B7C09E7F4}" srcOrd="3" destOrd="0" presId="urn:microsoft.com/office/officeart/2005/8/layout/hProcess3"/>
    <dgm:cxn modelId="{53310480-5B0A-4E7A-923C-04508C1E65AF}" type="presParOf" srcId="{EB2A5053-63A2-4A0A-A774-99F2959FB823}" destId="{C220D15C-E4E1-46D6-A82C-DB991C772F43}" srcOrd="4" destOrd="0" presId="urn:microsoft.com/office/officeart/2005/8/layout/hProcess3"/>
    <dgm:cxn modelId="{C254CE2D-7BEA-4E7D-BBA3-91484B1DD0EF}" type="presParOf" srcId="{EB2A5053-63A2-4A0A-A774-99F2959FB823}" destId="{F06723C5-8D4C-4AC2-BC5B-19719C5DCF98}" srcOrd="5" destOrd="0" presId="urn:microsoft.com/office/officeart/2005/8/layout/hProcess3"/>
    <dgm:cxn modelId="{B56EBB28-3216-4E5D-896A-EABA0A390BC8}" type="presParOf" srcId="{F06723C5-8D4C-4AC2-BC5B-19719C5DCF98}" destId="{C35DE238-833A-400A-88CB-8458FCFAA03A}" srcOrd="0" destOrd="0" presId="urn:microsoft.com/office/officeart/2005/8/layout/hProcess3"/>
    <dgm:cxn modelId="{C114F606-BE8C-4EE1-B14E-E1800CEA9D12}" type="presParOf" srcId="{F06723C5-8D4C-4AC2-BC5B-19719C5DCF98}" destId="{3A24C115-874A-4592-8E15-E81A4E5F69A7}" srcOrd="1" destOrd="0" presId="urn:microsoft.com/office/officeart/2005/8/layout/hProcess3"/>
    <dgm:cxn modelId="{8DF51781-6D48-4E15-8BB8-19BB943467F0}" type="presParOf" srcId="{F06723C5-8D4C-4AC2-BC5B-19719C5DCF98}" destId="{6D617632-B52F-41BF-9FE3-558A86D3E6F6}" srcOrd="2" destOrd="0" presId="urn:microsoft.com/office/officeart/2005/8/layout/hProcess3"/>
    <dgm:cxn modelId="{8F2433F4-AE61-463A-A514-B8D9A64CAE08}" type="presParOf" srcId="{F06723C5-8D4C-4AC2-BC5B-19719C5DCF98}" destId="{630549E5-9E7B-43E3-AF52-BDCD515BED94}" srcOrd="3" destOrd="0" presId="urn:microsoft.com/office/officeart/2005/8/layout/hProcess3"/>
    <dgm:cxn modelId="{EF7331C8-211C-491D-A268-758680AFE362}" type="presParOf" srcId="{EB2A5053-63A2-4A0A-A774-99F2959FB823}" destId="{D9A666E2-9EB1-4565-B9EB-EF710721EAC3}" srcOrd="6" destOrd="0" presId="urn:microsoft.com/office/officeart/2005/8/layout/hProcess3"/>
    <dgm:cxn modelId="{94912909-ACD6-4930-B762-E15108A2449F}" type="presParOf" srcId="{EB2A5053-63A2-4A0A-A774-99F2959FB823}" destId="{41E49E97-55F4-4A66-A33C-AA44F81B1EF8}" srcOrd="7" destOrd="0" presId="urn:microsoft.com/office/officeart/2005/8/layout/hProcess3"/>
    <dgm:cxn modelId="{50A9DC6D-D8E1-4D98-AE53-0AA19AB6E4A2}" type="presParOf" srcId="{EB2A5053-63A2-4A0A-A774-99F2959FB823}" destId="{7CB919C6-78D6-4740-AB7B-D073573AC0F3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12CAA91-5E82-4DAF-9F19-9FDAA184173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37F6EBB-4816-40E0-A532-451AB21D3E37}">
      <dgm:prSet phldrT="[Текст]"/>
      <dgm:spPr/>
      <dgm:t>
        <a:bodyPr/>
        <a:lstStyle/>
        <a:p>
          <a:r>
            <a:rPr lang="ru-RU" b="0" dirty="0" smtClean="0"/>
            <a:t>выбрать </a:t>
          </a:r>
          <a:r>
            <a:rPr lang="ru-RU" b="1" dirty="0" smtClean="0"/>
            <a:t>тип задания</a:t>
          </a:r>
          <a:endParaRPr lang="en-US" b="1" dirty="0"/>
        </a:p>
      </dgm:t>
    </dgm:pt>
    <dgm:pt modelId="{4866E365-1D10-4BCB-9BE8-D52422D52CCF}" type="parTrans" cxnId="{C07F4A4B-D771-4838-8E24-E6AA53DE0CF8}">
      <dgm:prSet/>
      <dgm:spPr/>
      <dgm:t>
        <a:bodyPr/>
        <a:lstStyle/>
        <a:p>
          <a:endParaRPr lang="en-US"/>
        </a:p>
      </dgm:t>
    </dgm:pt>
    <dgm:pt modelId="{19F7E3C9-609B-4B54-B44F-FE828D4D6A24}" type="sibTrans" cxnId="{C07F4A4B-D771-4838-8E24-E6AA53DE0CF8}">
      <dgm:prSet/>
      <dgm:spPr/>
      <dgm:t>
        <a:bodyPr/>
        <a:lstStyle/>
        <a:p>
          <a:endParaRPr lang="en-US"/>
        </a:p>
      </dgm:t>
    </dgm:pt>
    <dgm:pt modelId="{1AB0866B-3C1A-4722-8BE6-15ECF5FEEC09}" type="pres">
      <dgm:prSet presAssocID="{912CAA91-5E82-4DAF-9F19-9FDAA1841739}" presName="Name0" presStyleCnt="0">
        <dgm:presLayoutVars>
          <dgm:dir/>
          <dgm:animLvl val="lvl"/>
          <dgm:resizeHandles val="exact"/>
        </dgm:presLayoutVars>
      </dgm:prSet>
      <dgm:spPr/>
    </dgm:pt>
    <dgm:pt modelId="{1A09F9D7-92F5-4A4B-928D-343C38310341}" type="pres">
      <dgm:prSet presAssocID="{912CAA91-5E82-4DAF-9F19-9FDAA1841739}" presName="dummy" presStyleCnt="0"/>
      <dgm:spPr/>
    </dgm:pt>
    <dgm:pt modelId="{EB2A5053-63A2-4A0A-A774-99F2959FB823}" type="pres">
      <dgm:prSet presAssocID="{912CAA91-5E82-4DAF-9F19-9FDAA1841739}" presName="linH" presStyleCnt="0"/>
      <dgm:spPr/>
    </dgm:pt>
    <dgm:pt modelId="{F6289418-54AB-4C5E-8F94-94D7C454E154}" type="pres">
      <dgm:prSet presAssocID="{912CAA91-5E82-4DAF-9F19-9FDAA1841739}" presName="padding1" presStyleCnt="0"/>
      <dgm:spPr/>
    </dgm:pt>
    <dgm:pt modelId="{4839D455-65EC-43FB-8F75-B046E18576C8}" type="pres">
      <dgm:prSet presAssocID="{A37F6EBB-4816-40E0-A532-451AB21D3E37}" presName="linV" presStyleCnt="0"/>
      <dgm:spPr/>
    </dgm:pt>
    <dgm:pt modelId="{E9640D74-54C6-4E49-8187-86326DBCB0D2}" type="pres">
      <dgm:prSet presAssocID="{A37F6EBB-4816-40E0-A532-451AB21D3E37}" presName="spVertical1" presStyleCnt="0"/>
      <dgm:spPr/>
    </dgm:pt>
    <dgm:pt modelId="{E7838E91-DFB2-47FB-B2CF-A881C9800B8C}" type="pres">
      <dgm:prSet presAssocID="{A37F6EBB-4816-40E0-A532-451AB21D3E37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0B5D0-41B4-4857-B634-7F9D1BDFAA6A}" type="pres">
      <dgm:prSet presAssocID="{A37F6EBB-4816-40E0-A532-451AB21D3E37}" presName="spVertical2" presStyleCnt="0"/>
      <dgm:spPr/>
    </dgm:pt>
    <dgm:pt modelId="{ABE546AD-9292-4296-9C7A-F126A5359C0C}" type="pres">
      <dgm:prSet presAssocID="{A37F6EBB-4816-40E0-A532-451AB21D3E37}" presName="spVertical3" presStyleCnt="0"/>
      <dgm:spPr/>
    </dgm:pt>
    <dgm:pt modelId="{D9A666E2-9EB1-4565-B9EB-EF710721EAC3}" type="pres">
      <dgm:prSet presAssocID="{912CAA91-5E82-4DAF-9F19-9FDAA1841739}" presName="padding2" presStyleCnt="0"/>
      <dgm:spPr/>
    </dgm:pt>
    <dgm:pt modelId="{41E49E97-55F4-4A66-A33C-AA44F81B1EF8}" type="pres">
      <dgm:prSet presAssocID="{912CAA91-5E82-4DAF-9F19-9FDAA1841739}" presName="negArrow" presStyleCnt="0"/>
      <dgm:spPr/>
    </dgm:pt>
    <dgm:pt modelId="{7CB919C6-78D6-4740-AB7B-D073573AC0F3}" type="pres">
      <dgm:prSet presAssocID="{912CAA91-5E82-4DAF-9F19-9FDAA1841739}" presName="backgroundArrow" presStyleLbl="node1" presStyleIdx="0" presStyleCnt="1" custLinFactNeighborX="-392"/>
      <dgm:spPr/>
      <dgm:t>
        <a:bodyPr/>
        <a:lstStyle/>
        <a:p>
          <a:endParaRPr lang="ru-RU"/>
        </a:p>
      </dgm:t>
    </dgm:pt>
  </dgm:ptLst>
  <dgm:cxnLst>
    <dgm:cxn modelId="{CFB3FB61-5B2C-4834-9693-FA0F983E9B19}" type="presOf" srcId="{912CAA91-5E82-4DAF-9F19-9FDAA1841739}" destId="{1AB0866B-3C1A-4722-8BE6-15ECF5FEEC09}" srcOrd="0" destOrd="0" presId="urn:microsoft.com/office/officeart/2005/8/layout/hProcess3"/>
    <dgm:cxn modelId="{C07F4A4B-D771-4838-8E24-E6AA53DE0CF8}" srcId="{912CAA91-5E82-4DAF-9F19-9FDAA1841739}" destId="{A37F6EBB-4816-40E0-A532-451AB21D3E37}" srcOrd="0" destOrd="0" parTransId="{4866E365-1D10-4BCB-9BE8-D52422D52CCF}" sibTransId="{19F7E3C9-609B-4B54-B44F-FE828D4D6A24}"/>
    <dgm:cxn modelId="{8A51F76D-B214-4129-ADE3-EB2485FB0B3D}" type="presOf" srcId="{A37F6EBB-4816-40E0-A532-451AB21D3E37}" destId="{E7838E91-DFB2-47FB-B2CF-A881C9800B8C}" srcOrd="0" destOrd="0" presId="urn:microsoft.com/office/officeart/2005/8/layout/hProcess3"/>
    <dgm:cxn modelId="{70A5369E-BC8D-4EBC-87F8-CA7967B2C963}" type="presParOf" srcId="{1AB0866B-3C1A-4722-8BE6-15ECF5FEEC09}" destId="{1A09F9D7-92F5-4A4B-928D-343C38310341}" srcOrd="0" destOrd="0" presId="urn:microsoft.com/office/officeart/2005/8/layout/hProcess3"/>
    <dgm:cxn modelId="{00D6DC17-836B-4941-973B-7593CBD294A4}" type="presParOf" srcId="{1AB0866B-3C1A-4722-8BE6-15ECF5FEEC09}" destId="{EB2A5053-63A2-4A0A-A774-99F2959FB823}" srcOrd="1" destOrd="0" presId="urn:microsoft.com/office/officeart/2005/8/layout/hProcess3"/>
    <dgm:cxn modelId="{F0AB48B2-6EAA-44E4-BFD0-2A73D65775F8}" type="presParOf" srcId="{EB2A5053-63A2-4A0A-A774-99F2959FB823}" destId="{F6289418-54AB-4C5E-8F94-94D7C454E154}" srcOrd="0" destOrd="0" presId="urn:microsoft.com/office/officeart/2005/8/layout/hProcess3"/>
    <dgm:cxn modelId="{41160547-BF79-42E6-B654-EE2440EC2822}" type="presParOf" srcId="{EB2A5053-63A2-4A0A-A774-99F2959FB823}" destId="{4839D455-65EC-43FB-8F75-B046E18576C8}" srcOrd="1" destOrd="0" presId="urn:microsoft.com/office/officeart/2005/8/layout/hProcess3"/>
    <dgm:cxn modelId="{007B9475-7A81-4DD1-9C32-9AF902AD00B3}" type="presParOf" srcId="{4839D455-65EC-43FB-8F75-B046E18576C8}" destId="{E9640D74-54C6-4E49-8187-86326DBCB0D2}" srcOrd="0" destOrd="0" presId="urn:microsoft.com/office/officeart/2005/8/layout/hProcess3"/>
    <dgm:cxn modelId="{4D4C7B14-19BB-4095-B651-E91154EF84A5}" type="presParOf" srcId="{4839D455-65EC-43FB-8F75-B046E18576C8}" destId="{E7838E91-DFB2-47FB-B2CF-A881C9800B8C}" srcOrd="1" destOrd="0" presId="urn:microsoft.com/office/officeart/2005/8/layout/hProcess3"/>
    <dgm:cxn modelId="{A6F1AE81-3977-4AF7-A32A-24EC6108A2BA}" type="presParOf" srcId="{4839D455-65EC-43FB-8F75-B046E18576C8}" destId="{94E0B5D0-41B4-4857-B634-7F9D1BDFAA6A}" srcOrd="2" destOrd="0" presId="urn:microsoft.com/office/officeart/2005/8/layout/hProcess3"/>
    <dgm:cxn modelId="{BD9495FF-F8E0-4FEB-A07F-79A5D61D0E53}" type="presParOf" srcId="{4839D455-65EC-43FB-8F75-B046E18576C8}" destId="{ABE546AD-9292-4296-9C7A-F126A5359C0C}" srcOrd="3" destOrd="0" presId="urn:microsoft.com/office/officeart/2005/8/layout/hProcess3"/>
    <dgm:cxn modelId="{4DF28FEA-1375-4248-A431-90F917FA8E68}" type="presParOf" srcId="{EB2A5053-63A2-4A0A-A774-99F2959FB823}" destId="{D9A666E2-9EB1-4565-B9EB-EF710721EAC3}" srcOrd="2" destOrd="0" presId="urn:microsoft.com/office/officeart/2005/8/layout/hProcess3"/>
    <dgm:cxn modelId="{2C9C6D52-6060-483E-8BE4-6F88DA19A534}" type="presParOf" srcId="{EB2A5053-63A2-4A0A-A774-99F2959FB823}" destId="{41E49E97-55F4-4A66-A33C-AA44F81B1EF8}" srcOrd="3" destOrd="0" presId="urn:microsoft.com/office/officeart/2005/8/layout/hProcess3"/>
    <dgm:cxn modelId="{2B8F539C-8F6D-479A-A169-91BEB98645B6}" type="presParOf" srcId="{EB2A5053-63A2-4A0A-A774-99F2959FB823}" destId="{7CB919C6-78D6-4740-AB7B-D073573AC0F3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7586F4F-2B50-4429-AD31-F4936A0622AB}" type="doc">
      <dgm:prSet loTypeId="urn:microsoft.com/office/officeart/2009/3/layout/StepUp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2E747C6-053D-4D37-B0E8-3A5885CC6039}">
      <dgm:prSet/>
      <dgm:spPr/>
      <dgm:t>
        <a:bodyPr/>
        <a:lstStyle/>
        <a:p>
          <a:pPr rtl="0"/>
          <a:r>
            <a:rPr lang="ru-RU" dirty="0" smtClean="0"/>
            <a:t>расширение блока </a:t>
          </a:r>
          <a:r>
            <a:rPr lang="en-US" dirty="0" smtClean="0"/>
            <a:t>“</a:t>
          </a:r>
          <a:r>
            <a:rPr lang="ru-RU" dirty="0" smtClean="0"/>
            <a:t>Реакции</a:t>
          </a:r>
          <a:r>
            <a:rPr lang="en-US" dirty="0" smtClean="0"/>
            <a:t>”</a:t>
          </a:r>
          <a:endParaRPr lang="en-US" dirty="0"/>
        </a:p>
      </dgm:t>
    </dgm:pt>
    <dgm:pt modelId="{4E4689DD-8CBF-4F08-8C20-E228D2B43012}" type="parTrans" cxnId="{876B41CB-3640-43B5-847B-788944A3BE7A}">
      <dgm:prSet/>
      <dgm:spPr/>
      <dgm:t>
        <a:bodyPr/>
        <a:lstStyle/>
        <a:p>
          <a:endParaRPr lang="en-US"/>
        </a:p>
      </dgm:t>
    </dgm:pt>
    <dgm:pt modelId="{B592BB85-0325-43A5-BAE5-850F80275F8B}" type="sibTrans" cxnId="{876B41CB-3640-43B5-847B-788944A3BE7A}">
      <dgm:prSet/>
      <dgm:spPr/>
      <dgm:t>
        <a:bodyPr/>
        <a:lstStyle/>
        <a:p>
          <a:endParaRPr lang="en-US"/>
        </a:p>
      </dgm:t>
    </dgm:pt>
    <dgm:pt modelId="{BC6F3B40-433F-4729-9E5D-6DCF5F42E98F}">
      <dgm:prSet/>
      <dgm:spPr/>
      <dgm:t>
        <a:bodyPr/>
        <a:lstStyle/>
        <a:p>
          <a:pPr rtl="0"/>
          <a:r>
            <a:rPr lang="ru-RU" dirty="0" smtClean="0"/>
            <a:t>расширение блока </a:t>
          </a:r>
          <a:r>
            <a:rPr lang="en-US" dirty="0" smtClean="0"/>
            <a:t>“</a:t>
          </a:r>
          <a:r>
            <a:rPr lang="ru-RU" dirty="0" smtClean="0"/>
            <a:t>Контроль</a:t>
          </a:r>
          <a:r>
            <a:rPr lang="en-US" dirty="0" smtClean="0"/>
            <a:t>”</a:t>
          </a:r>
          <a:endParaRPr lang="en-US" dirty="0"/>
        </a:p>
      </dgm:t>
    </dgm:pt>
    <dgm:pt modelId="{F5818DE6-6CB0-431A-A2C5-B081671BE28B}" type="parTrans" cxnId="{7BB04E7B-C293-4D5B-ADC2-50C825F07A89}">
      <dgm:prSet/>
      <dgm:spPr/>
      <dgm:t>
        <a:bodyPr/>
        <a:lstStyle/>
        <a:p>
          <a:endParaRPr lang="en-US"/>
        </a:p>
      </dgm:t>
    </dgm:pt>
    <dgm:pt modelId="{0917B193-908F-4223-B28B-98B26BB62146}" type="sibTrans" cxnId="{7BB04E7B-C293-4D5B-ADC2-50C825F07A89}">
      <dgm:prSet/>
      <dgm:spPr/>
      <dgm:t>
        <a:bodyPr/>
        <a:lstStyle/>
        <a:p>
          <a:endParaRPr lang="en-US"/>
        </a:p>
      </dgm:t>
    </dgm:pt>
    <dgm:pt modelId="{265B29E4-7B70-47BD-8327-4E936C752DB9}">
      <dgm:prSet/>
      <dgm:spPr/>
      <dgm:t>
        <a:bodyPr/>
        <a:lstStyle/>
        <a:p>
          <a:pPr rtl="0"/>
          <a:r>
            <a:rPr lang="ru-RU" dirty="0" smtClean="0"/>
            <a:t>создание блока </a:t>
          </a:r>
          <a:r>
            <a:rPr lang="en-US" dirty="0" smtClean="0"/>
            <a:t>“</a:t>
          </a:r>
          <a:r>
            <a:rPr lang="ru-RU" dirty="0" smtClean="0"/>
            <a:t>Словарь</a:t>
          </a:r>
          <a:r>
            <a:rPr lang="en-US" dirty="0" smtClean="0"/>
            <a:t>”</a:t>
          </a:r>
          <a:endParaRPr lang="en-US" dirty="0"/>
        </a:p>
      </dgm:t>
    </dgm:pt>
    <dgm:pt modelId="{280E546E-FC3F-42DA-B109-E1FF7D05E2EB}" type="parTrans" cxnId="{4B211A1C-5950-4EF4-B2EC-CF97B23C2152}">
      <dgm:prSet/>
      <dgm:spPr/>
      <dgm:t>
        <a:bodyPr/>
        <a:lstStyle/>
        <a:p>
          <a:endParaRPr lang="en-US"/>
        </a:p>
      </dgm:t>
    </dgm:pt>
    <dgm:pt modelId="{9B663AE1-86B9-43C5-B33C-A899D5F98997}" type="sibTrans" cxnId="{4B211A1C-5950-4EF4-B2EC-CF97B23C2152}">
      <dgm:prSet/>
      <dgm:spPr/>
      <dgm:t>
        <a:bodyPr/>
        <a:lstStyle/>
        <a:p>
          <a:endParaRPr lang="en-US"/>
        </a:p>
      </dgm:t>
    </dgm:pt>
    <dgm:pt modelId="{04489193-2F0E-4F45-8AAC-11EA7E7C0098}">
      <dgm:prSet/>
      <dgm:spPr/>
      <dgm:t>
        <a:bodyPr/>
        <a:lstStyle/>
        <a:p>
          <a:pPr rtl="0"/>
          <a:r>
            <a:rPr lang="ru-RU" dirty="0" smtClean="0"/>
            <a:t>создание блока </a:t>
          </a:r>
          <a:r>
            <a:rPr lang="en-US" dirty="0" smtClean="0"/>
            <a:t>“</a:t>
          </a:r>
          <a:r>
            <a:rPr lang="ru-RU" dirty="0" smtClean="0"/>
            <a:t>Ученые</a:t>
          </a:r>
          <a:r>
            <a:rPr lang="en-US" dirty="0" smtClean="0"/>
            <a:t>”</a:t>
          </a:r>
          <a:endParaRPr lang="en-US" dirty="0"/>
        </a:p>
      </dgm:t>
    </dgm:pt>
    <dgm:pt modelId="{865C00D6-09ED-44E5-9BFE-0AD579844C2F}" type="parTrans" cxnId="{B73ABFA7-B37A-47E3-99FB-83F73C5E1418}">
      <dgm:prSet/>
      <dgm:spPr/>
      <dgm:t>
        <a:bodyPr/>
        <a:lstStyle/>
        <a:p>
          <a:endParaRPr lang="en-US"/>
        </a:p>
      </dgm:t>
    </dgm:pt>
    <dgm:pt modelId="{F7DA2728-49C4-4FBD-88ED-F4D11A3D3061}" type="sibTrans" cxnId="{B73ABFA7-B37A-47E3-99FB-83F73C5E1418}">
      <dgm:prSet/>
      <dgm:spPr/>
      <dgm:t>
        <a:bodyPr/>
        <a:lstStyle/>
        <a:p>
          <a:endParaRPr lang="en-US"/>
        </a:p>
      </dgm:t>
    </dgm:pt>
    <dgm:pt modelId="{92CAEC1B-41FC-4C91-BF8F-0D7415F19847}">
      <dgm:prSet/>
      <dgm:spPr/>
      <dgm:t>
        <a:bodyPr/>
        <a:lstStyle/>
        <a:p>
          <a:pPr rtl="0"/>
          <a:r>
            <a:rPr lang="ru-RU" dirty="0" smtClean="0"/>
            <a:t>создание блока </a:t>
          </a:r>
          <a:r>
            <a:rPr lang="en-US" dirty="0" smtClean="0"/>
            <a:t>“</a:t>
          </a:r>
          <a:r>
            <a:rPr lang="ru-RU" dirty="0" smtClean="0"/>
            <a:t>Полезные советы</a:t>
          </a:r>
          <a:r>
            <a:rPr lang="en-US" dirty="0" smtClean="0"/>
            <a:t>”</a:t>
          </a:r>
          <a:endParaRPr lang="en-US" dirty="0"/>
        </a:p>
      </dgm:t>
    </dgm:pt>
    <dgm:pt modelId="{53DF8D1C-416B-49A6-880E-866432992639}" type="parTrans" cxnId="{CA16770D-F01E-4AD8-AAA2-FCE609152851}">
      <dgm:prSet/>
      <dgm:spPr/>
      <dgm:t>
        <a:bodyPr/>
        <a:lstStyle/>
        <a:p>
          <a:endParaRPr lang="en-US"/>
        </a:p>
      </dgm:t>
    </dgm:pt>
    <dgm:pt modelId="{F74DAB01-C1F1-41BC-8971-709EB6703855}" type="sibTrans" cxnId="{CA16770D-F01E-4AD8-AAA2-FCE609152851}">
      <dgm:prSet/>
      <dgm:spPr/>
      <dgm:t>
        <a:bodyPr/>
        <a:lstStyle/>
        <a:p>
          <a:endParaRPr lang="en-US"/>
        </a:p>
      </dgm:t>
    </dgm:pt>
    <dgm:pt modelId="{09A9E6CD-8FCA-4081-A37F-2DAA83FCCCB9}" type="pres">
      <dgm:prSet presAssocID="{17586F4F-2B50-4429-AD31-F4936A0622A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473D514-2FF0-486D-8218-D6AEBD8625B4}" type="pres">
      <dgm:prSet presAssocID="{72E747C6-053D-4D37-B0E8-3A5885CC6039}" presName="composite" presStyleCnt="0"/>
      <dgm:spPr/>
      <dgm:t>
        <a:bodyPr/>
        <a:lstStyle/>
        <a:p>
          <a:endParaRPr lang="en-US"/>
        </a:p>
      </dgm:t>
    </dgm:pt>
    <dgm:pt modelId="{61A13AB3-BFDE-4CA1-ADE0-B4A0D0F7D8B8}" type="pres">
      <dgm:prSet presAssocID="{72E747C6-053D-4D37-B0E8-3A5885CC6039}" presName="LShape" presStyleLbl="alignNode1" presStyleIdx="0" presStyleCnt="9"/>
      <dgm:spPr/>
      <dgm:t>
        <a:bodyPr/>
        <a:lstStyle/>
        <a:p>
          <a:endParaRPr lang="en-US"/>
        </a:p>
      </dgm:t>
    </dgm:pt>
    <dgm:pt modelId="{52B2D175-0D84-43A4-997C-5A839706FC68}" type="pres">
      <dgm:prSet presAssocID="{72E747C6-053D-4D37-B0E8-3A5885CC6039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8CCDF-EB5D-4E31-B49F-592FFEC38D9F}" type="pres">
      <dgm:prSet presAssocID="{72E747C6-053D-4D37-B0E8-3A5885CC6039}" presName="Triangle" presStyleLbl="alignNode1" presStyleIdx="1" presStyleCnt="9"/>
      <dgm:spPr/>
      <dgm:t>
        <a:bodyPr/>
        <a:lstStyle/>
        <a:p>
          <a:endParaRPr lang="en-US"/>
        </a:p>
      </dgm:t>
    </dgm:pt>
    <dgm:pt modelId="{5017048E-9F0B-4907-9A63-24D45F17827F}" type="pres">
      <dgm:prSet presAssocID="{B592BB85-0325-43A5-BAE5-850F80275F8B}" presName="sibTrans" presStyleCnt="0"/>
      <dgm:spPr/>
      <dgm:t>
        <a:bodyPr/>
        <a:lstStyle/>
        <a:p>
          <a:endParaRPr lang="en-US"/>
        </a:p>
      </dgm:t>
    </dgm:pt>
    <dgm:pt modelId="{2C0D9EAD-2F64-43A0-B879-E762EC53415A}" type="pres">
      <dgm:prSet presAssocID="{B592BB85-0325-43A5-BAE5-850F80275F8B}" presName="space" presStyleCnt="0"/>
      <dgm:spPr/>
      <dgm:t>
        <a:bodyPr/>
        <a:lstStyle/>
        <a:p>
          <a:endParaRPr lang="en-US"/>
        </a:p>
      </dgm:t>
    </dgm:pt>
    <dgm:pt modelId="{5093146F-EA8C-433D-A865-C86DFCB53E94}" type="pres">
      <dgm:prSet presAssocID="{BC6F3B40-433F-4729-9E5D-6DCF5F42E98F}" presName="composite" presStyleCnt="0"/>
      <dgm:spPr/>
      <dgm:t>
        <a:bodyPr/>
        <a:lstStyle/>
        <a:p>
          <a:endParaRPr lang="en-US"/>
        </a:p>
      </dgm:t>
    </dgm:pt>
    <dgm:pt modelId="{21495EC2-3BCF-4F3E-93CF-EF373F3E998C}" type="pres">
      <dgm:prSet presAssocID="{BC6F3B40-433F-4729-9E5D-6DCF5F42E98F}" presName="LShape" presStyleLbl="alignNode1" presStyleIdx="2" presStyleCnt="9"/>
      <dgm:spPr/>
      <dgm:t>
        <a:bodyPr/>
        <a:lstStyle/>
        <a:p>
          <a:endParaRPr lang="en-US"/>
        </a:p>
      </dgm:t>
    </dgm:pt>
    <dgm:pt modelId="{EFEFB889-953A-4339-B02E-8C40C9382B63}" type="pres">
      <dgm:prSet presAssocID="{BC6F3B40-433F-4729-9E5D-6DCF5F42E98F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BD96A5-3E83-40A7-AB5C-20D1F90CDB5B}" type="pres">
      <dgm:prSet presAssocID="{BC6F3B40-433F-4729-9E5D-6DCF5F42E98F}" presName="Triangle" presStyleLbl="alignNode1" presStyleIdx="3" presStyleCnt="9"/>
      <dgm:spPr/>
      <dgm:t>
        <a:bodyPr/>
        <a:lstStyle/>
        <a:p>
          <a:endParaRPr lang="en-US"/>
        </a:p>
      </dgm:t>
    </dgm:pt>
    <dgm:pt modelId="{444A0C2B-E5BD-4D34-B73B-6B5DECC43257}" type="pres">
      <dgm:prSet presAssocID="{0917B193-908F-4223-B28B-98B26BB62146}" presName="sibTrans" presStyleCnt="0"/>
      <dgm:spPr/>
      <dgm:t>
        <a:bodyPr/>
        <a:lstStyle/>
        <a:p>
          <a:endParaRPr lang="en-US"/>
        </a:p>
      </dgm:t>
    </dgm:pt>
    <dgm:pt modelId="{6A7E2342-A881-4C3C-9959-1BD4007EAABB}" type="pres">
      <dgm:prSet presAssocID="{0917B193-908F-4223-B28B-98B26BB62146}" presName="space" presStyleCnt="0"/>
      <dgm:spPr/>
      <dgm:t>
        <a:bodyPr/>
        <a:lstStyle/>
        <a:p>
          <a:endParaRPr lang="en-US"/>
        </a:p>
      </dgm:t>
    </dgm:pt>
    <dgm:pt modelId="{2D3439D7-A6B3-4B04-BFB9-B9469D27875F}" type="pres">
      <dgm:prSet presAssocID="{265B29E4-7B70-47BD-8327-4E936C752DB9}" presName="composite" presStyleCnt="0"/>
      <dgm:spPr/>
      <dgm:t>
        <a:bodyPr/>
        <a:lstStyle/>
        <a:p>
          <a:endParaRPr lang="en-US"/>
        </a:p>
      </dgm:t>
    </dgm:pt>
    <dgm:pt modelId="{F78FD209-9415-4E01-9249-671A8E332DE7}" type="pres">
      <dgm:prSet presAssocID="{265B29E4-7B70-47BD-8327-4E936C752DB9}" presName="LShape" presStyleLbl="alignNode1" presStyleIdx="4" presStyleCnt="9"/>
      <dgm:spPr/>
      <dgm:t>
        <a:bodyPr/>
        <a:lstStyle/>
        <a:p>
          <a:endParaRPr lang="en-US"/>
        </a:p>
      </dgm:t>
    </dgm:pt>
    <dgm:pt modelId="{6EFFDC4F-7265-4FBD-BC5F-F01F969AF65B}" type="pres">
      <dgm:prSet presAssocID="{265B29E4-7B70-47BD-8327-4E936C752DB9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43E5E-5199-41E0-A7B6-1A58B63DB665}" type="pres">
      <dgm:prSet presAssocID="{265B29E4-7B70-47BD-8327-4E936C752DB9}" presName="Triangle" presStyleLbl="alignNode1" presStyleIdx="5" presStyleCnt="9"/>
      <dgm:spPr/>
      <dgm:t>
        <a:bodyPr/>
        <a:lstStyle/>
        <a:p>
          <a:endParaRPr lang="en-US"/>
        </a:p>
      </dgm:t>
    </dgm:pt>
    <dgm:pt modelId="{C6F171E4-1D72-41F0-B75B-68D99E44DD44}" type="pres">
      <dgm:prSet presAssocID="{9B663AE1-86B9-43C5-B33C-A899D5F98997}" presName="sibTrans" presStyleCnt="0"/>
      <dgm:spPr/>
      <dgm:t>
        <a:bodyPr/>
        <a:lstStyle/>
        <a:p>
          <a:endParaRPr lang="en-US"/>
        </a:p>
      </dgm:t>
    </dgm:pt>
    <dgm:pt modelId="{90A80EF7-B05E-48D7-BB23-B41D45260AAA}" type="pres">
      <dgm:prSet presAssocID="{9B663AE1-86B9-43C5-B33C-A899D5F98997}" presName="space" presStyleCnt="0"/>
      <dgm:spPr/>
      <dgm:t>
        <a:bodyPr/>
        <a:lstStyle/>
        <a:p>
          <a:endParaRPr lang="en-US"/>
        </a:p>
      </dgm:t>
    </dgm:pt>
    <dgm:pt modelId="{728315B7-598F-4577-8418-62B352ED2F8E}" type="pres">
      <dgm:prSet presAssocID="{04489193-2F0E-4F45-8AAC-11EA7E7C0098}" presName="composite" presStyleCnt="0"/>
      <dgm:spPr/>
      <dgm:t>
        <a:bodyPr/>
        <a:lstStyle/>
        <a:p>
          <a:endParaRPr lang="en-US"/>
        </a:p>
      </dgm:t>
    </dgm:pt>
    <dgm:pt modelId="{C3DB2E29-CE98-4BFA-B918-CEAD65E34BB7}" type="pres">
      <dgm:prSet presAssocID="{04489193-2F0E-4F45-8AAC-11EA7E7C0098}" presName="LShape" presStyleLbl="alignNode1" presStyleIdx="6" presStyleCnt="9"/>
      <dgm:spPr/>
      <dgm:t>
        <a:bodyPr/>
        <a:lstStyle/>
        <a:p>
          <a:endParaRPr lang="en-US"/>
        </a:p>
      </dgm:t>
    </dgm:pt>
    <dgm:pt modelId="{777D9517-86B5-4F95-A022-7408A29D3A52}" type="pres">
      <dgm:prSet presAssocID="{04489193-2F0E-4F45-8AAC-11EA7E7C0098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F9172-687F-467E-BC03-EE0B5D633A95}" type="pres">
      <dgm:prSet presAssocID="{04489193-2F0E-4F45-8AAC-11EA7E7C0098}" presName="Triangle" presStyleLbl="alignNode1" presStyleIdx="7" presStyleCnt="9"/>
      <dgm:spPr/>
      <dgm:t>
        <a:bodyPr/>
        <a:lstStyle/>
        <a:p>
          <a:endParaRPr lang="en-US"/>
        </a:p>
      </dgm:t>
    </dgm:pt>
    <dgm:pt modelId="{DB8DC746-CFEF-4C4E-85DD-DDF81C8EF152}" type="pres">
      <dgm:prSet presAssocID="{F7DA2728-49C4-4FBD-88ED-F4D11A3D3061}" presName="sibTrans" presStyleCnt="0"/>
      <dgm:spPr/>
      <dgm:t>
        <a:bodyPr/>
        <a:lstStyle/>
        <a:p>
          <a:endParaRPr lang="en-US"/>
        </a:p>
      </dgm:t>
    </dgm:pt>
    <dgm:pt modelId="{4A3E7614-C242-41FB-9C7E-F0E835ED01E8}" type="pres">
      <dgm:prSet presAssocID="{F7DA2728-49C4-4FBD-88ED-F4D11A3D3061}" presName="space" presStyleCnt="0"/>
      <dgm:spPr/>
      <dgm:t>
        <a:bodyPr/>
        <a:lstStyle/>
        <a:p>
          <a:endParaRPr lang="en-US"/>
        </a:p>
      </dgm:t>
    </dgm:pt>
    <dgm:pt modelId="{7A332695-D0AE-42C1-8B83-CB5C704B1039}" type="pres">
      <dgm:prSet presAssocID="{92CAEC1B-41FC-4C91-BF8F-0D7415F19847}" presName="composite" presStyleCnt="0"/>
      <dgm:spPr/>
    </dgm:pt>
    <dgm:pt modelId="{96AB51D1-4125-4810-AED3-126241EE25A0}" type="pres">
      <dgm:prSet presAssocID="{92CAEC1B-41FC-4C91-BF8F-0D7415F19847}" presName="LShape" presStyleLbl="alignNode1" presStyleIdx="8" presStyleCnt="9"/>
      <dgm:spPr/>
    </dgm:pt>
    <dgm:pt modelId="{47EFF21B-0D2C-4700-8ECD-44A29A9949EC}" type="pres">
      <dgm:prSet presAssocID="{92CAEC1B-41FC-4C91-BF8F-0D7415F19847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56C06A-031D-43CA-999A-D8A8430A34BA}" type="presOf" srcId="{92CAEC1B-41FC-4C91-BF8F-0D7415F19847}" destId="{47EFF21B-0D2C-4700-8ECD-44A29A9949EC}" srcOrd="0" destOrd="0" presId="urn:microsoft.com/office/officeart/2009/3/layout/StepUpProcess"/>
    <dgm:cxn modelId="{A2E51C93-F5EE-44B2-B40C-6605A48AFED4}" type="presOf" srcId="{17586F4F-2B50-4429-AD31-F4936A0622AB}" destId="{09A9E6CD-8FCA-4081-A37F-2DAA83FCCCB9}" srcOrd="0" destOrd="0" presId="urn:microsoft.com/office/officeart/2009/3/layout/StepUpProcess"/>
    <dgm:cxn modelId="{7BB04E7B-C293-4D5B-ADC2-50C825F07A89}" srcId="{17586F4F-2B50-4429-AD31-F4936A0622AB}" destId="{BC6F3B40-433F-4729-9E5D-6DCF5F42E98F}" srcOrd="1" destOrd="0" parTransId="{F5818DE6-6CB0-431A-A2C5-B081671BE28B}" sibTransId="{0917B193-908F-4223-B28B-98B26BB62146}"/>
    <dgm:cxn modelId="{B1253509-B038-4D60-B456-0A1F4A6FDB42}" type="presOf" srcId="{04489193-2F0E-4F45-8AAC-11EA7E7C0098}" destId="{777D9517-86B5-4F95-A022-7408A29D3A52}" srcOrd="0" destOrd="0" presId="urn:microsoft.com/office/officeart/2009/3/layout/StepUpProcess"/>
    <dgm:cxn modelId="{876B41CB-3640-43B5-847B-788944A3BE7A}" srcId="{17586F4F-2B50-4429-AD31-F4936A0622AB}" destId="{72E747C6-053D-4D37-B0E8-3A5885CC6039}" srcOrd="0" destOrd="0" parTransId="{4E4689DD-8CBF-4F08-8C20-E228D2B43012}" sibTransId="{B592BB85-0325-43A5-BAE5-850F80275F8B}"/>
    <dgm:cxn modelId="{B73ABFA7-B37A-47E3-99FB-83F73C5E1418}" srcId="{17586F4F-2B50-4429-AD31-F4936A0622AB}" destId="{04489193-2F0E-4F45-8AAC-11EA7E7C0098}" srcOrd="3" destOrd="0" parTransId="{865C00D6-09ED-44E5-9BFE-0AD579844C2F}" sibTransId="{F7DA2728-49C4-4FBD-88ED-F4D11A3D3061}"/>
    <dgm:cxn modelId="{2C7257D7-5EB0-48CB-B364-8BE5C1454ABC}" type="presOf" srcId="{265B29E4-7B70-47BD-8327-4E936C752DB9}" destId="{6EFFDC4F-7265-4FBD-BC5F-F01F969AF65B}" srcOrd="0" destOrd="0" presId="urn:microsoft.com/office/officeart/2009/3/layout/StepUpProcess"/>
    <dgm:cxn modelId="{4B211A1C-5950-4EF4-B2EC-CF97B23C2152}" srcId="{17586F4F-2B50-4429-AD31-F4936A0622AB}" destId="{265B29E4-7B70-47BD-8327-4E936C752DB9}" srcOrd="2" destOrd="0" parTransId="{280E546E-FC3F-42DA-B109-E1FF7D05E2EB}" sibTransId="{9B663AE1-86B9-43C5-B33C-A899D5F98997}"/>
    <dgm:cxn modelId="{CA16770D-F01E-4AD8-AAA2-FCE609152851}" srcId="{17586F4F-2B50-4429-AD31-F4936A0622AB}" destId="{92CAEC1B-41FC-4C91-BF8F-0D7415F19847}" srcOrd="4" destOrd="0" parTransId="{53DF8D1C-416B-49A6-880E-866432992639}" sibTransId="{F74DAB01-C1F1-41BC-8971-709EB6703855}"/>
    <dgm:cxn modelId="{207EE748-07E5-4669-B24B-5E64575CBA9A}" type="presOf" srcId="{BC6F3B40-433F-4729-9E5D-6DCF5F42E98F}" destId="{EFEFB889-953A-4339-B02E-8C40C9382B63}" srcOrd="0" destOrd="0" presId="urn:microsoft.com/office/officeart/2009/3/layout/StepUpProcess"/>
    <dgm:cxn modelId="{35D00EE4-2CE5-440A-AA6D-A83E3CB9A13B}" type="presOf" srcId="{72E747C6-053D-4D37-B0E8-3A5885CC6039}" destId="{52B2D175-0D84-43A4-997C-5A839706FC68}" srcOrd="0" destOrd="0" presId="urn:microsoft.com/office/officeart/2009/3/layout/StepUpProcess"/>
    <dgm:cxn modelId="{F940DD00-4739-4552-8579-0CAD656AB6E5}" type="presParOf" srcId="{09A9E6CD-8FCA-4081-A37F-2DAA83FCCCB9}" destId="{D473D514-2FF0-486D-8218-D6AEBD8625B4}" srcOrd="0" destOrd="0" presId="urn:microsoft.com/office/officeart/2009/3/layout/StepUpProcess"/>
    <dgm:cxn modelId="{2124F94B-AB35-4D8D-966C-219C81BD4E28}" type="presParOf" srcId="{D473D514-2FF0-486D-8218-D6AEBD8625B4}" destId="{61A13AB3-BFDE-4CA1-ADE0-B4A0D0F7D8B8}" srcOrd="0" destOrd="0" presId="urn:microsoft.com/office/officeart/2009/3/layout/StepUpProcess"/>
    <dgm:cxn modelId="{934A4078-B6A7-44B4-A350-4F48AAECDC7D}" type="presParOf" srcId="{D473D514-2FF0-486D-8218-D6AEBD8625B4}" destId="{52B2D175-0D84-43A4-997C-5A839706FC68}" srcOrd="1" destOrd="0" presId="urn:microsoft.com/office/officeart/2009/3/layout/StepUpProcess"/>
    <dgm:cxn modelId="{433E1901-7794-429F-806A-8657DB822A58}" type="presParOf" srcId="{D473D514-2FF0-486D-8218-D6AEBD8625B4}" destId="{5D08CCDF-EB5D-4E31-B49F-592FFEC38D9F}" srcOrd="2" destOrd="0" presId="urn:microsoft.com/office/officeart/2009/3/layout/StepUpProcess"/>
    <dgm:cxn modelId="{C2BCE408-D367-4EB2-8EAF-A6A29F05CB2E}" type="presParOf" srcId="{09A9E6CD-8FCA-4081-A37F-2DAA83FCCCB9}" destId="{5017048E-9F0B-4907-9A63-24D45F17827F}" srcOrd="1" destOrd="0" presId="urn:microsoft.com/office/officeart/2009/3/layout/StepUpProcess"/>
    <dgm:cxn modelId="{B0C9073C-8A8F-4780-AE00-A4DE196F9FA7}" type="presParOf" srcId="{5017048E-9F0B-4907-9A63-24D45F17827F}" destId="{2C0D9EAD-2F64-43A0-B879-E762EC53415A}" srcOrd="0" destOrd="0" presId="urn:microsoft.com/office/officeart/2009/3/layout/StepUpProcess"/>
    <dgm:cxn modelId="{E94E5E4D-4B2F-4B65-AD2C-DD92F0D52A34}" type="presParOf" srcId="{09A9E6CD-8FCA-4081-A37F-2DAA83FCCCB9}" destId="{5093146F-EA8C-433D-A865-C86DFCB53E94}" srcOrd="2" destOrd="0" presId="urn:microsoft.com/office/officeart/2009/3/layout/StepUpProcess"/>
    <dgm:cxn modelId="{DACF22AA-0232-4F94-B564-BF280FCBC331}" type="presParOf" srcId="{5093146F-EA8C-433D-A865-C86DFCB53E94}" destId="{21495EC2-3BCF-4F3E-93CF-EF373F3E998C}" srcOrd="0" destOrd="0" presId="urn:microsoft.com/office/officeart/2009/3/layout/StepUpProcess"/>
    <dgm:cxn modelId="{36F7895C-2FB6-4117-9FF6-EE787F9110E1}" type="presParOf" srcId="{5093146F-EA8C-433D-A865-C86DFCB53E94}" destId="{EFEFB889-953A-4339-B02E-8C40C9382B63}" srcOrd="1" destOrd="0" presId="urn:microsoft.com/office/officeart/2009/3/layout/StepUpProcess"/>
    <dgm:cxn modelId="{274E24DC-55B5-4E15-A1EA-91A0A8427B93}" type="presParOf" srcId="{5093146F-EA8C-433D-A865-C86DFCB53E94}" destId="{CCBD96A5-3E83-40A7-AB5C-20D1F90CDB5B}" srcOrd="2" destOrd="0" presId="urn:microsoft.com/office/officeart/2009/3/layout/StepUpProcess"/>
    <dgm:cxn modelId="{BC11AAED-A8A8-4552-8CAF-9709CBE8CED8}" type="presParOf" srcId="{09A9E6CD-8FCA-4081-A37F-2DAA83FCCCB9}" destId="{444A0C2B-E5BD-4D34-B73B-6B5DECC43257}" srcOrd="3" destOrd="0" presId="urn:microsoft.com/office/officeart/2009/3/layout/StepUpProcess"/>
    <dgm:cxn modelId="{9A0077AE-642D-4D51-9075-EEE6EDFF23A2}" type="presParOf" srcId="{444A0C2B-E5BD-4D34-B73B-6B5DECC43257}" destId="{6A7E2342-A881-4C3C-9959-1BD4007EAABB}" srcOrd="0" destOrd="0" presId="urn:microsoft.com/office/officeart/2009/3/layout/StepUpProcess"/>
    <dgm:cxn modelId="{05BAEED0-B237-4E55-9FB7-82D8862B4E3A}" type="presParOf" srcId="{09A9E6CD-8FCA-4081-A37F-2DAA83FCCCB9}" destId="{2D3439D7-A6B3-4B04-BFB9-B9469D27875F}" srcOrd="4" destOrd="0" presId="urn:microsoft.com/office/officeart/2009/3/layout/StepUpProcess"/>
    <dgm:cxn modelId="{E0066420-8402-4838-AD51-4FD2830FA7C4}" type="presParOf" srcId="{2D3439D7-A6B3-4B04-BFB9-B9469D27875F}" destId="{F78FD209-9415-4E01-9249-671A8E332DE7}" srcOrd="0" destOrd="0" presId="urn:microsoft.com/office/officeart/2009/3/layout/StepUpProcess"/>
    <dgm:cxn modelId="{C4BD0910-1B40-4542-B9C0-CD44C5AEE5CD}" type="presParOf" srcId="{2D3439D7-A6B3-4B04-BFB9-B9469D27875F}" destId="{6EFFDC4F-7265-4FBD-BC5F-F01F969AF65B}" srcOrd="1" destOrd="0" presId="urn:microsoft.com/office/officeart/2009/3/layout/StepUpProcess"/>
    <dgm:cxn modelId="{3810AECC-881D-486E-B857-AEE15EBD94C4}" type="presParOf" srcId="{2D3439D7-A6B3-4B04-BFB9-B9469D27875F}" destId="{41D43E5E-5199-41E0-A7B6-1A58B63DB665}" srcOrd="2" destOrd="0" presId="urn:microsoft.com/office/officeart/2009/3/layout/StepUpProcess"/>
    <dgm:cxn modelId="{EA48BC85-37FB-4DEE-920F-78E9EAF0EE26}" type="presParOf" srcId="{09A9E6CD-8FCA-4081-A37F-2DAA83FCCCB9}" destId="{C6F171E4-1D72-41F0-B75B-68D99E44DD44}" srcOrd="5" destOrd="0" presId="urn:microsoft.com/office/officeart/2009/3/layout/StepUpProcess"/>
    <dgm:cxn modelId="{A0539150-C167-47B2-873C-9C81786D556E}" type="presParOf" srcId="{C6F171E4-1D72-41F0-B75B-68D99E44DD44}" destId="{90A80EF7-B05E-48D7-BB23-B41D45260AAA}" srcOrd="0" destOrd="0" presId="urn:microsoft.com/office/officeart/2009/3/layout/StepUpProcess"/>
    <dgm:cxn modelId="{C52CCBB4-7DCC-4BCA-89E8-45C5717F9E29}" type="presParOf" srcId="{09A9E6CD-8FCA-4081-A37F-2DAA83FCCCB9}" destId="{728315B7-598F-4577-8418-62B352ED2F8E}" srcOrd="6" destOrd="0" presId="urn:microsoft.com/office/officeart/2009/3/layout/StepUpProcess"/>
    <dgm:cxn modelId="{8662B13A-0581-4CCF-A46B-C87E2BD064BB}" type="presParOf" srcId="{728315B7-598F-4577-8418-62B352ED2F8E}" destId="{C3DB2E29-CE98-4BFA-B918-CEAD65E34BB7}" srcOrd="0" destOrd="0" presId="urn:microsoft.com/office/officeart/2009/3/layout/StepUpProcess"/>
    <dgm:cxn modelId="{BD1AD404-CEBD-464E-982F-791A878844FA}" type="presParOf" srcId="{728315B7-598F-4577-8418-62B352ED2F8E}" destId="{777D9517-86B5-4F95-A022-7408A29D3A52}" srcOrd="1" destOrd="0" presId="urn:microsoft.com/office/officeart/2009/3/layout/StepUpProcess"/>
    <dgm:cxn modelId="{700A8B0B-30CF-4DAF-B3D9-673DA5C20D04}" type="presParOf" srcId="{728315B7-598F-4577-8418-62B352ED2F8E}" destId="{FC4F9172-687F-467E-BC03-EE0B5D633A95}" srcOrd="2" destOrd="0" presId="urn:microsoft.com/office/officeart/2009/3/layout/StepUpProcess"/>
    <dgm:cxn modelId="{14303039-19B0-48B6-A6A6-5F97D80A8F67}" type="presParOf" srcId="{09A9E6CD-8FCA-4081-A37F-2DAA83FCCCB9}" destId="{DB8DC746-CFEF-4C4E-85DD-DDF81C8EF152}" srcOrd="7" destOrd="0" presId="urn:microsoft.com/office/officeart/2009/3/layout/StepUpProcess"/>
    <dgm:cxn modelId="{31BC614C-2986-4A75-B4FE-3BED74608744}" type="presParOf" srcId="{DB8DC746-CFEF-4C4E-85DD-DDF81C8EF152}" destId="{4A3E7614-C242-41FB-9C7E-F0E835ED01E8}" srcOrd="0" destOrd="0" presId="urn:microsoft.com/office/officeart/2009/3/layout/StepUpProcess"/>
    <dgm:cxn modelId="{B1EE91EF-46A1-4896-BC2F-478327B9173C}" type="presParOf" srcId="{09A9E6CD-8FCA-4081-A37F-2DAA83FCCCB9}" destId="{7A332695-D0AE-42C1-8B83-CB5C704B1039}" srcOrd="8" destOrd="0" presId="urn:microsoft.com/office/officeart/2009/3/layout/StepUpProcess"/>
    <dgm:cxn modelId="{95503161-5DC1-400C-A77E-F835DA61100C}" type="presParOf" srcId="{7A332695-D0AE-42C1-8B83-CB5C704B1039}" destId="{96AB51D1-4125-4810-AED3-126241EE25A0}" srcOrd="0" destOrd="0" presId="urn:microsoft.com/office/officeart/2009/3/layout/StepUpProcess"/>
    <dgm:cxn modelId="{B4F28755-9963-4907-AFB3-F65FF91DA339}" type="presParOf" srcId="{7A332695-D0AE-42C1-8B83-CB5C704B1039}" destId="{47EFF21B-0D2C-4700-8ECD-44A29A9949E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8892D1F-22CF-4685-98AF-C2EBD9D834EC}" type="doc">
      <dgm:prSet loTypeId="urn:microsoft.com/office/officeart/2008/layout/LinedList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0AE09F4-4829-450A-A5AD-882261398B9A}">
      <dgm:prSet phldrT="[Текст]"/>
      <dgm:spPr/>
      <dgm:t>
        <a:bodyPr/>
        <a:lstStyle/>
        <a:p>
          <a:r>
            <a:rPr lang="ru-RU" b="1" dirty="0" smtClean="0"/>
            <a:t>Максим Паньшин </a:t>
          </a:r>
          <a:endParaRPr lang="en-US" b="1" dirty="0" smtClean="0"/>
        </a:p>
      </dgm:t>
    </dgm:pt>
    <dgm:pt modelId="{79420745-8563-4793-A5AD-EF50BCB1CB4F}" type="parTrans" cxnId="{AE9EDF83-94EB-4654-9A25-F7C2AE1B97B1}">
      <dgm:prSet/>
      <dgm:spPr/>
      <dgm:t>
        <a:bodyPr/>
        <a:lstStyle/>
        <a:p>
          <a:endParaRPr lang="en-US"/>
        </a:p>
      </dgm:t>
    </dgm:pt>
    <dgm:pt modelId="{7EE165D1-04B1-4191-A5DE-988D37208364}" type="sibTrans" cxnId="{AE9EDF83-94EB-4654-9A25-F7C2AE1B97B1}">
      <dgm:prSet/>
      <dgm:spPr/>
      <dgm:t>
        <a:bodyPr/>
        <a:lstStyle/>
        <a:p>
          <a:endParaRPr lang="en-US"/>
        </a:p>
      </dgm:t>
    </dgm:pt>
    <dgm:pt modelId="{5251C67F-B48F-4875-B933-3C4FC3A5E7B2}">
      <dgm:prSet phldrT="[Текст]"/>
      <dgm:spPr/>
      <dgm:t>
        <a:bodyPr/>
        <a:lstStyle/>
        <a:p>
          <a:r>
            <a:rPr lang="ru-RU" b="1" dirty="0" smtClean="0"/>
            <a:t>Максим </a:t>
          </a:r>
          <a:r>
            <a:rPr lang="ru-RU" b="1" dirty="0" err="1" smtClean="0"/>
            <a:t>Путров</a:t>
          </a:r>
          <a:endParaRPr lang="en-US" b="1" dirty="0" smtClean="0"/>
        </a:p>
      </dgm:t>
    </dgm:pt>
    <dgm:pt modelId="{CDEE3B33-CC32-4C7E-80AC-A4ECCE619DE6}" type="parTrans" cxnId="{309542D3-0932-401E-9574-F0878697709E}">
      <dgm:prSet/>
      <dgm:spPr/>
      <dgm:t>
        <a:bodyPr/>
        <a:lstStyle/>
        <a:p>
          <a:endParaRPr lang="en-US"/>
        </a:p>
      </dgm:t>
    </dgm:pt>
    <dgm:pt modelId="{75620D5F-68AF-4BE5-A0E7-D0A7FD67ACB9}" type="sibTrans" cxnId="{309542D3-0932-401E-9574-F0878697709E}">
      <dgm:prSet/>
      <dgm:spPr/>
      <dgm:t>
        <a:bodyPr/>
        <a:lstStyle/>
        <a:p>
          <a:endParaRPr lang="en-US"/>
        </a:p>
      </dgm:t>
    </dgm:pt>
    <dgm:pt modelId="{1F82A329-069B-4E81-BFB9-2B4C100A00EC}">
      <dgm:prSet phldrT="[Текст]"/>
      <dgm:spPr/>
      <dgm:t>
        <a:bodyPr/>
        <a:lstStyle/>
        <a:p>
          <a:endParaRPr lang="en-US" dirty="0"/>
        </a:p>
      </dgm:t>
    </dgm:pt>
    <dgm:pt modelId="{6779B6A3-C85F-4A42-978F-3794537FD209}" type="parTrans" cxnId="{76E16D52-479E-4FF5-AAD6-69949961F026}">
      <dgm:prSet/>
      <dgm:spPr/>
      <dgm:t>
        <a:bodyPr/>
        <a:lstStyle/>
        <a:p>
          <a:endParaRPr lang="en-US"/>
        </a:p>
      </dgm:t>
    </dgm:pt>
    <dgm:pt modelId="{B6709A86-41CE-4C19-87F4-1ED738122D35}" type="sibTrans" cxnId="{76E16D52-479E-4FF5-AAD6-69949961F026}">
      <dgm:prSet/>
      <dgm:spPr/>
      <dgm:t>
        <a:bodyPr/>
        <a:lstStyle/>
        <a:p>
          <a:endParaRPr lang="en-US"/>
        </a:p>
      </dgm:t>
    </dgm:pt>
    <dgm:pt modelId="{6AF7984E-2DFE-434E-A750-EE3AD7755190}">
      <dgm:prSet phldrT="[Текст]"/>
      <dgm:spPr/>
      <dgm:t>
        <a:bodyPr/>
        <a:lstStyle/>
        <a:p>
          <a:r>
            <a:rPr lang="ru-RU" smtClean="0"/>
            <a:t>студент </a:t>
          </a:r>
          <a:r>
            <a:rPr lang="ru-RU" dirty="0" smtClean="0"/>
            <a:t>5 курса РГППУ</a:t>
          </a:r>
          <a:endParaRPr lang="en-US" dirty="0"/>
        </a:p>
      </dgm:t>
    </dgm:pt>
    <dgm:pt modelId="{32BFFB04-A8DF-4B08-A790-66BDB4864AF6}" type="parTrans" cxnId="{67708FA7-B6E2-4072-8DAF-AEC62F6432A9}">
      <dgm:prSet/>
      <dgm:spPr/>
      <dgm:t>
        <a:bodyPr/>
        <a:lstStyle/>
        <a:p>
          <a:endParaRPr lang="en-US"/>
        </a:p>
      </dgm:t>
    </dgm:pt>
    <dgm:pt modelId="{6D51D042-7CB3-459E-A43D-F7415392D8D8}" type="sibTrans" cxnId="{67708FA7-B6E2-4072-8DAF-AEC62F6432A9}">
      <dgm:prSet/>
      <dgm:spPr/>
      <dgm:t>
        <a:bodyPr/>
        <a:lstStyle/>
        <a:p>
          <a:endParaRPr lang="en-US"/>
        </a:p>
      </dgm:t>
    </dgm:pt>
    <dgm:pt modelId="{AC4F7599-0BD1-46F5-A09E-0EC5BC604CF2}">
      <dgm:prSet phldrT="[Текст]"/>
      <dgm:spPr/>
      <dgm:t>
        <a:bodyPr/>
        <a:lstStyle/>
        <a:p>
          <a:r>
            <a:rPr lang="ru-RU" dirty="0" smtClean="0"/>
            <a:t>студент 4 курса РГППУ</a:t>
          </a:r>
          <a:endParaRPr lang="en-US" dirty="0"/>
        </a:p>
      </dgm:t>
    </dgm:pt>
    <dgm:pt modelId="{D6D680E9-ED38-4F26-8750-E78E05244632}" type="parTrans" cxnId="{4CC73531-450C-4B03-A7A6-913E43B7AD81}">
      <dgm:prSet/>
      <dgm:spPr/>
      <dgm:t>
        <a:bodyPr/>
        <a:lstStyle/>
        <a:p>
          <a:endParaRPr lang="en-US"/>
        </a:p>
      </dgm:t>
    </dgm:pt>
    <dgm:pt modelId="{5EAA5AB9-0865-4A75-A6F9-86ED1A70AFAE}" type="sibTrans" cxnId="{4CC73531-450C-4B03-A7A6-913E43B7AD81}">
      <dgm:prSet/>
      <dgm:spPr/>
      <dgm:t>
        <a:bodyPr/>
        <a:lstStyle/>
        <a:p>
          <a:endParaRPr lang="en-US"/>
        </a:p>
      </dgm:t>
    </dgm:pt>
    <dgm:pt modelId="{CE78A4C1-1C7D-4CB2-9A79-78C69C637374}">
      <dgm:prSet phldrT="[Текст]"/>
      <dgm:spPr/>
      <dgm:t>
        <a:bodyPr/>
        <a:lstStyle/>
        <a:p>
          <a:r>
            <a:rPr lang="ru-RU" b="1" dirty="0" smtClean="0"/>
            <a:t>Андрей Царегородцев</a:t>
          </a:r>
          <a:endParaRPr lang="en-US" b="1" dirty="0"/>
        </a:p>
      </dgm:t>
    </dgm:pt>
    <dgm:pt modelId="{949332D7-FC7E-456F-ADC0-07560E25366A}" type="parTrans" cxnId="{8F825C42-16D2-47BC-9AB0-3AC11F1AA9F1}">
      <dgm:prSet/>
      <dgm:spPr/>
      <dgm:t>
        <a:bodyPr/>
        <a:lstStyle/>
        <a:p>
          <a:endParaRPr lang="en-US"/>
        </a:p>
      </dgm:t>
    </dgm:pt>
    <dgm:pt modelId="{C1330E71-3265-43F2-AE66-D679392E11A2}" type="sibTrans" cxnId="{8F825C42-16D2-47BC-9AB0-3AC11F1AA9F1}">
      <dgm:prSet/>
      <dgm:spPr/>
      <dgm:t>
        <a:bodyPr/>
        <a:lstStyle/>
        <a:p>
          <a:endParaRPr lang="en-US"/>
        </a:p>
      </dgm:t>
    </dgm:pt>
    <dgm:pt modelId="{FEAE4A93-55F3-426B-957B-1F18FF30815A}">
      <dgm:prSet phldrT="[Текст]"/>
      <dgm:spPr/>
      <dgm:t>
        <a:bodyPr/>
        <a:lstStyle/>
        <a:p>
          <a:r>
            <a:rPr lang="ru-RU" dirty="0" smtClean="0"/>
            <a:t>студент 5 курса РГППУ</a:t>
          </a:r>
          <a:endParaRPr lang="en-US" dirty="0"/>
        </a:p>
      </dgm:t>
    </dgm:pt>
    <dgm:pt modelId="{657F8B19-AA4C-4D90-B7EE-16EEED04CE80}" type="parTrans" cxnId="{3BA84EB5-F899-4186-AACB-43DE3A5EACF4}">
      <dgm:prSet/>
      <dgm:spPr/>
      <dgm:t>
        <a:bodyPr/>
        <a:lstStyle/>
        <a:p>
          <a:endParaRPr lang="en-US"/>
        </a:p>
      </dgm:t>
    </dgm:pt>
    <dgm:pt modelId="{85FF9F4F-D026-48F6-8F91-C65C3097F1DB}" type="sibTrans" cxnId="{3BA84EB5-F899-4186-AACB-43DE3A5EACF4}">
      <dgm:prSet/>
      <dgm:spPr/>
      <dgm:t>
        <a:bodyPr/>
        <a:lstStyle/>
        <a:p>
          <a:endParaRPr lang="en-US"/>
        </a:p>
      </dgm:t>
    </dgm:pt>
    <dgm:pt modelId="{8A611657-8E7D-41E2-AB6C-57EAAD835548}">
      <dgm:prSet phldrT="[Текст]"/>
      <dgm:spPr/>
      <dgm:t>
        <a:bodyPr/>
        <a:lstStyle/>
        <a:p>
          <a:endParaRPr lang="en-US" dirty="0" smtClean="0"/>
        </a:p>
      </dgm:t>
    </dgm:pt>
    <dgm:pt modelId="{0FFB9FC5-7FA0-44FB-B058-6B41A33F66E2}" type="parTrans" cxnId="{E17EC6D0-0E08-4BFC-8449-83AB84EF35F8}">
      <dgm:prSet/>
      <dgm:spPr/>
      <dgm:t>
        <a:bodyPr/>
        <a:lstStyle/>
        <a:p>
          <a:endParaRPr lang="en-US"/>
        </a:p>
      </dgm:t>
    </dgm:pt>
    <dgm:pt modelId="{38EE8298-0796-4C8A-9164-9D8372438F0C}" type="sibTrans" cxnId="{E17EC6D0-0E08-4BFC-8449-83AB84EF35F8}">
      <dgm:prSet/>
      <dgm:spPr/>
      <dgm:t>
        <a:bodyPr/>
        <a:lstStyle/>
        <a:p>
          <a:endParaRPr lang="en-US"/>
        </a:p>
      </dgm:t>
    </dgm:pt>
    <dgm:pt modelId="{48DB99CE-67A3-4B96-8999-1C39929F6AFA}">
      <dgm:prSet phldrT="[Текст]"/>
      <dgm:spPr/>
      <dgm:t>
        <a:bodyPr/>
        <a:lstStyle/>
        <a:p>
          <a:endParaRPr lang="en-US" dirty="0" smtClean="0"/>
        </a:p>
      </dgm:t>
    </dgm:pt>
    <dgm:pt modelId="{5C615F60-907E-4883-A754-BFC41F097226}" type="parTrans" cxnId="{755542E3-4BA1-4BC6-B671-F64B0C07773D}">
      <dgm:prSet/>
      <dgm:spPr/>
      <dgm:t>
        <a:bodyPr/>
        <a:lstStyle/>
        <a:p>
          <a:endParaRPr lang="en-US"/>
        </a:p>
      </dgm:t>
    </dgm:pt>
    <dgm:pt modelId="{EB952A79-AB37-413E-BEA4-FBC928727243}" type="sibTrans" cxnId="{755542E3-4BA1-4BC6-B671-F64B0C07773D}">
      <dgm:prSet/>
      <dgm:spPr/>
      <dgm:t>
        <a:bodyPr/>
        <a:lstStyle/>
        <a:p>
          <a:endParaRPr lang="en-US"/>
        </a:p>
      </dgm:t>
    </dgm:pt>
    <dgm:pt modelId="{9DC1C06A-EC31-456C-85BF-43B5A056D62A}" type="pres">
      <dgm:prSet presAssocID="{B8892D1F-22CF-4685-98AF-C2EBD9D834E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D873161-03AC-4ACA-A78B-5296C21F0FC4}" type="pres">
      <dgm:prSet presAssocID="{1F82A329-069B-4E81-BFB9-2B4C100A00EC}" presName="thickLine" presStyleLbl="alignNode1" presStyleIdx="0" presStyleCnt="3"/>
      <dgm:spPr/>
    </dgm:pt>
    <dgm:pt modelId="{1DB6A186-37AE-4E39-8DFF-2E910A38723B}" type="pres">
      <dgm:prSet presAssocID="{1F82A329-069B-4E81-BFB9-2B4C100A00EC}" presName="horz1" presStyleCnt="0"/>
      <dgm:spPr/>
    </dgm:pt>
    <dgm:pt modelId="{4A7F1982-531D-400C-91B4-0D53C14CC088}" type="pres">
      <dgm:prSet presAssocID="{1F82A329-069B-4E81-BFB9-2B4C100A00EC}" presName="tx1" presStyleLbl="revTx" presStyleIdx="0" presStyleCnt="9"/>
      <dgm:spPr/>
      <dgm:t>
        <a:bodyPr/>
        <a:lstStyle/>
        <a:p>
          <a:endParaRPr lang="en-US"/>
        </a:p>
      </dgm:t>
    </dgm:pt>
    <dgm:pt modelId="{0979B051-3E78-424E-8917-191A9F23B297}" type="pres">
      <dgm:prSet presAssocID="{1F82A329-069B-4E81-BFB9-2B4C100A00EC}" presName="vert1" presStyleCnt="0"/>
      <dgm:spPr/>
    </dgm:pt>
    <dgm:pt modelId="{71B29744-4907-4E86-AC31-AE1A305B7D66}" type="pres">
      <dgm:prSet presAssocID="{CE78A4C1-1C7D-4CB2-9A79-78C69C637374}" presName="vertSpace2a" presStyleCnt="0"/>
      <dgm:spPr/>
    </dgm:pt>
    <dgm:pt modelId="{9A5B34A8-F514-4843-BA8D-6FEE05A5FF66}" type="pres">
      <dgm:prSet presAssocID="{CE78A4C1-1C7D-4CB2-9A79-78C69C637374}" presName="horz2" presStyleCnt="0"/>
      <dgm:spPr/>
    </dgm:pt>
    <dgm:pt modelId="{99C22D41-F9BC-4CB0-8028-691787CAA431}" type="pres">
      <dgm:prSet presAssocID="{CE78A4C1-1C7D-4CB2-9A79-78C69C637374}" presName="horzSpace2" presStyleCnt="0"/>
      <dgm:spPr/>
    </dgm:pt>
    <dgm:pt modelId="{8480420B-C10F-486A-B08C-446FD03EBD67}" type="pres">
      <dgm:prSet presAssocID="{CE78A4C1-1C7D-4CB2-9A79-78C69C637374}" presName="tx2" presStyleLbl="revTx" presStyleIdx="1" presStyleCnt="9"/>
      <dgm:spPr/>
      <dgm:t>
        <a:bodyPr/>
        <a:lstStyle/>
        <a:p>
          <a:endParaRPr lang="en-US"/>
        </a:p>
      </dgm:t>
    </dgm:pt>
    <dgm:pt modelId="{D0983CFF-F561-46EF-AE46-B8D724EEFBDD}" type="pres">
      <dgm:prSet presAssocID="{CE78A4C1-1C7D-4CB2-9A79-78C69C637374}" presName="vert2" presStyleCnt="0"/>
      <dgm:spPr/>
    </dgm:pt>
    <dgm:pt modelId="{E565D554-9593-4D65-AE64-27AA94D1F22F}" type="pres">
      <dgm:prSet presAssocID="{CE78A4C1-1C7D-4CB2-9A79-78C69C637374}" presName="thinLine2b" presStyleLbl="callout" presStyleIdx="0" presStyleCnt="6"/>
      <dgm:spPr/>
    </dgm:pt>
    <dgm:pt modelId="{AF4D03EB-1AE0-4087-9076-B94C80D41360}" type="pres">
      <dgm:prSet presAssocID="{CE78A4C1-1C7D-4CB2-9A79-78C69C637374}" presName="vertSpace2b" presStyleCnt="0"/>
      <dgm:spPr/>
    </dgm:pt>
    <dgm:pt modelId="{AB0B8243-F539-48A2-8153-35BEAEB3089C}" type="pres">
      <dgm:prSet presAssocID="{FEAE4A93-55F3-426B-957B-1F18FF30815A}" presName="horz2" presStyleCnt="0"/>
      <dgm:spPr/>
    </dgm:pt>
    <dgm:pt modelId="{8036A7EA-F0B1-4693-82E3-CF8DC54F5A21}" type="pres">
      <dgm:prSet presAssocID="{FEAE4A93-55F3-426B-957B-1F18FF30815A}" presName="horzSpace2" presStyleCnt="0"/>
      <dgm:spPr/>
    </dgm:pt>
    <dgm:pt modelId="{4CE130EC-618C-4DB2-B330-8C4E699D554F}" type="pres">
      <dgm:prSet presAssocID="{FEAE4A93-55F3-426B-957B-1F18FF30815A}" presName="tx2" presStyleLbl="revTx" presStyleIdx="2" presStyleCnt="9"/>
      <dgm:spPr/>
      <dgm:t>
        <a:bodyPr/>
        <a:lstStyle/>
        <a:p>
          <a:endParaRPr lang="en-US"/>
        </a:p>
      </dgm:t>
    </dgm:pt>
    <dgm:pt modelId="{26B76ACD-CFAD-43A6-8312-EDCCF050B090}" type="pres">
      <dgm:prSet presAssocID="{FEAE4A93-55F3-426B-957B-1F18FF30815A}" presName="vert2" presStyleCnt="0"/>
      <dgm:spPr/>
    </dgm:pt>
    <dgm:pt modelId="{2FB27F8C-60E8-471C-8D64-68705AEAA23E}" type="pres">
      <dgm:prSet presAssocID="{FEAE4A93-55F3-426B-957B-1F18FF30815A}" presName="thinLine2b" presStyleLbl="callout" presStyleIdx="1" presStyleCnt="6"/>
      <dgm:spPr/>
    </dgm:pt>
    <dgm:pt modelId="{F637CFB5-B089-4135-A5E4-5CBC434B33D4}" type="pres">
      <dgm:prSet presAssocID="{FEAE4A93-55F3-426B-957B-1F18FF30815A}" presName="vertSpace2b" presStyleCnt="0"/>
      <dgm:spPr/>
    </dgm:pt>
    <dgm:pt modelId="{6CC1EEB7-A64E-44C6-A5B4-1EEA2D12BA60}" type="pres">
      <dgm:prSet presAssocID="{8A611657-8E7D-41E2-AB6C-57EAAD835548}" presName="thickLine" presStyleLbl="alignNode1" presStyleIdx="1" presStyleCnt="3"/>
      <dgm:spPr/>
    </dgm:pt>
    <dgm:pt modelId="{EFE6E396-63DD-4262-B886-AF72EF373F8B}" type="pres">
      <dgm:prSet presAssocID="{8A611657-8E7D-41E2-AB6C-57EAAD835548}" presName="horz1" presStyleCnt="0"/>
      <dgm:spPr/>
    </dgm:pt>
    <dgm:pt modelId="{CE59C77F-8004-44F6-8FBC-39BACB100105}" type="pres">
      <dgm:prSet presAssocID="{8A611657-8E7D-41E2-AB6C-57EAAD835548}" presName="tx1" presStyleLbl="revTx" presStyleIdx="3" presStyleCnt="9"/>
      <dgm:spPr/>
      <dgm:t>
        <a:bodyPr/>
        <a:lstStyle/>
        <a:p>
          <a:endParaRPr lang="en-US"/>
        </a:p>
      </dgm:t>
    </dgm:pt>
    <dgm:pt modelId="{1E675119-9AF6-476C-A0D2-8E61BDE6CAB8}" type="pres">
      <dgm:prSet presAssocID="{8A611657-8E7D-41E2-AB6C-57EAAD835548}" presName="vert1" presStyleCnt="0"/>
      <dgm:spPr/>
    </dgm:pt>
    <dgm:pt modelId="{FD2D9C2C-EEAD-48DE-921C-C5C558629D79}" type="pres">
      <dgm:prSet presAssocID="{60AE09F4-4829-450A-A5AD-882261398B9A}" presName="vertSpace2a" presStyleCnt="0"/>
      <dgm:spPr/>
    </dgm:pt>
    <dgm:pt modelId="{7F67FDF6-2271-4118-BB4C-99877D10D9F4}" type="pres">
      <dgm:prSet presAssocID="{60AE09F4-4829-450A-A5AD-882261398B9A}" presName="horz2" presStyleCnt="0"/>
      <dgm:spPr/>
    </dgm:pt>
    <dgm:pt modelId="{C40AC21D-147D-4766-A07D-BEDDF60D112F}" type="pres">
      <dgm:prSet presAssocID="{60AE09F4-4829-450A-A5AD-882261398B9A}" presName="horzSpace2" presStyleCnt="0"/>
      <dgm:spPr/>
    </dgm:pt>
    <dgm:pt modelId="{D06475B2-96DE-4FA5-A98B-2AE4DEAEBCD0}" type="pres">
      <dgm:prSet presAssocID="{60AE09F4-4829-450A-A5AD-882261398B9A}" presName="tx2" presStyleLbl="revTx" presStyleIdx="4" presStyleCnt="9"/>
      <dgm:spPr/>
      <dgm:t>
        <a:bodyPr/>
        <a:lstStyle/>
        <a:p>
          <a:endParaRPr lang="en-US"/>
        </a:p>
      </dgm:t>
    </dgm:pt>
    <dgm:pt modelId="{25777DCB-0DE0-4E37-A570-EEBE3B31A60D}" type="pres">
      <dgm:prSet presAssocID="{60AE09F4-4829-450A-A5AD-882261398B9A}" presName="vert2" presStyleCnt="0"/>
      <dgm:spPr/>
    </dgm:pt>
    <dgm:pt modelId="{3A0E2BB5-A5D5-4C91-85E9-812FA3ABE00D}" type="pres">
      <dgm:prSet presAssocID="{60AE09F4-4829-450A-A5AD-882261398B9A}" presName="thinLine2b" presStyleLbl="callout" presStyleIdx="2" presStyleCnt="6"/>
      <dgm:spPr/>
    </dgm:pt>
    <dgm:pt modelId="{76C126B3-AAFB-40BA-8796-FDBA00185E65}" type="pres">
      <dgm:prSet presAssocID="{60AE09F4-4829-450A-A5AD-882261398B9A}" presName="vertSpace2b" presStyleCnt="0"/>
      <dgm:spPr/>
    </dgm:pt>
    <dgm:pt modelId="{78AEA697-AA8E-42C3-B171-8B18D37D4E9F}" type="pres">
      <dgm:prSet presAssocID="{6AF7984E-2DFE-434E-A750-EE3AD7755190}" presName="horz2" presStyleCnt="0"/>
      <dgm:spPr/>
    </dgm:pt>
    <dgm:pt modelId="{B25B4C8A-CE9B-4C2B-867F-5026D82A2C1D}" type="pres">
      <dgm:prSet presAssocID="{6AF7984E-2DFE-434E-A750-EE3AD7755190}" presName="horzSpace2" presStyleCnt="0"/>
      <dgm:spPr/>
    </dgm:pt>
    <dgm:pt modelId="{39648079-72F0-47D0-9527-74E610B9E71F}" type="pres">
      <dgm:prSet presAssocID="{6AF7984E-2DFE-434E-A750-EE3AD7755190}" presName="tx2" presStyleLbl="revTx" presStyleIdx="5" presStyleCnt="9"/>
      <dgm:spPr/>
      <dgm:t>
        <a:bodyPr/>
        <a:lstStyle/>
        <a:p>
          <a:endParaRPr lang="en-US"/>
        </a:p>
      </dgm:t>
    </dgm:pt>
    <dgm:pt modelId="{3BBD5CD0-4ED3-4EEB-9875-45FEB512FF73}" type="pres">
      <dgm:prSet presAssocID="{6AF7984E-2DFE-434E-A750-EE3AD7755190}" presName="vert2" presStyleCnt="0"/>
      <dgm:spPr/>
    </dgm:pt>
    <dgm:pt modelId="{062CA9CC-129D-4215-A522-4CA0436EDE12}" type="pres">
      <dgm:prSet presAssocID="{6AF7984E-2DFE-434E-A750-EE3AD7755190}" presName="thinLine2b" presStyleLbl="callout" presStyleIdx="3" presStyleCnt="6"/>
      <dgm:spPr/>
    </dgm:pt>
    <dgm:pt modelId="{2DE64BE1-F440-40C5-9EFA-7BE4AFCA9EAC}" type="pres">
      <dgm:prSet presAssocID="{6AF7984E-2DFE-434E-A750-EE3AD7755190}" presName="vertSpace2b" presStyleCnt="0"/>
      <dgm:spPr/>
    </dgm:pt>
    <dgm:pt modelId="{383E543A-2261-4908-ABD7-728899C74BD8}" type="pres">
      <dgm:prSet presAssocID="{48DB99CE-67A3-4B96-8999-1C39929F6AFA}" presName="thickLine" presStyleLbl="alignNode1" presStyleIdx="2" presStyleCnt="3"/>
      <dgm:spPr/>
    </dgm:pt>
    <dgm:pt modelId="{9F54E910-30EF-4336-AEA1-9F1818224271}" type="pres">
      <dgm:prSet presAssocID="{48DB99CE-67A3-4B96-8999-1C39929F6AFA}" presName="horz1" presStyleCnt="0"/>
      <dgm:spPr/>
    </dgm:pt>
    <dgm:pt modelId="{62D01EF5-6769-4782-99B7-DEAED8DAC341}" type="pres">
      <dgm:prSet presAssocID="{48DB99CE-67A3-4B96-8999-1C39929F6AFA}" presName="tx1" presStyleLbl="revTx" presStyleIdx="6" presStyleCnt="9"/>
      <dgm:spPr/>
      <dgm:t>
        <a:bodyPr/>
        <a:lstStyle/>
        <a:p>
          <a:endParaRPr lang="en-US"/>
        </a:p>
      </dgm:t>
    </dgm:pt>
    <dgm:pt modelId="{8B6C9E0F-CE16-4E31-99F7-24A30C91260A}" type="pres">
      <dgm:prSet presAssocID="{48DB99CE-67A3-4B96-8999-1C39929F6AFA}" presName="vert1" presStyleCnt="0"/>
      <dgm:spPr/>
    </dgm:pt>
    <dgm:pt modelId="{A92EEBD8-83B6-4CCA-B7B9-A0A572053465}" type="pres">
      <dgm:prSet presAssocID="{5251C67F-B48F-4875-B933-3C4FC3A5E7B2}" presName="vertSpace2a" presStyleCnt="0"/>
      <dgm:spPr/>
    </dgm:pt>
    <dgm:pt modelId="{B4C2DC0D-4AFE-4634-BBD7-4359C0809FC5}" type="pres">
      <dgm:prSet presAssocID="{5251C67F-B48F-4875-B933-3C4FC3A5E7B2}" presName="horz2" presStyleCnt="0"/>
      <dgm:spPr/>
    </dgm:pt>
    <dgm:pt modelId="{1554F49F-A044-4710-B6ED-87F85B463B8B}" type="pres">
      <dgm:prSet presAssocID="{5251C67F-B48F-4875-B933-3C4FC3A5E7B2}" presName="horzSpace2" presStyleCnt="0"/>
      <dgm:spPr/>
    </dgm:pt>
    <dgm:pt modelId="{D34C4774-3B32-4FBC-8550-34C3D674D87A}" type="pres">
      <dgm:prSet presAssocID="{5251C67F-B48F-4875-B933-3C4FC3A5E7B2}" presName="tx2" presStyleLbl="revTx" presStyleIdx="7" presStyleCnt="9"/>
      <dgm:spPr/>
      <dgm:t>
        <a:bodyPr/>
        <a:lstStyle/>
        <a:p>
          <a:endParaRPr lang="en-US"/>
        </a:p>
      </dgm:t>
    </dgm:pt>
    <dgm:pt modelId="{E882A2BF-29C1-46EE-B346-A4DDB575AE69}" type="pres">
      <dgm:prSet presAssocID="{5251C67F-B48F-4875-B933-3C4FC3A5E7B2}" presName="vert2" presStyleCnt="0"/>
      <dgm:spPr/>
    </dgm:pt>
    <dgm:pt modelId="{7E8A635C-8529-4C20-80C9-026EE33CFFDB}" type="pres">
      <dgm:prSet presAssocID="{5251C67F-B48F-4875-B933-3C4FC3A5E7B2}" presName="thinLine2b" presStyleLbl="callout" presStyleIdx="4" presStyleCnt="6"/>
      <dgm:spPr/>
    </dgm:pt>
    <dgm:pt modelId="{ACBD661F-4411-4573-8360-B9B2C3BDF638}" type="pres">
      <dgm:prSet presAssocID="{5251C67F-B48F-4875-B933-3C4FC3A5E7B2}" presName="vertSpace2b" presStyleCnt="0"/>
      <dgm:spPr/>
    </dgm:pt>
    <dgm:pt modelId="{FC6FF0D1-D2D2-4C79-98DA-63F8ADFC086F}" type="pres">
      <dgm:prSet presAssocID="{AC4F7599-0BD1-46F5-A09E-0EC5BC604CF2}" presName="horz2" presStyleCnt="0"/>
      <dgm:spPr/>
    </dgm:pt>
    <dgm:pt modelId="{2B0CDC87-74DB-490C-986A-76ED8B57B338}" type="pres">
      <dgm:prSet presAssocID="{AC4F7599-0BD1-46F5-A09E-0EC5BC604CF2}" presName="horzSpace2" presStyleCnt="0"/>
      <dgm:spPr/>
    </dgm:pt>
    <dgm:pt modelId="{4E85B247-AE36-4095-BFA3-3592C673F6C6}" type="pres">
      <dgm:prSet presAssocID="{AC4F7599-0BD1-46F5-A09E-0EC5BC604CF2}" presName="tx2" presStyleLbl="revTx" presStyleIdx="8" presStyleCnt="9"/>
      <dgm:spPr/>
      <dgm:t>
        <a:bodyPr/>
        <a:lstStyle/>
        <a:p>
          <a:endParaRPr lang="en-US"/>
        </a:p>
      </dgm:t>
    </dgm:pt>
    <dgm:pt modelId="{2744B78A-A970-4833-B383-1E3CAD1B145A}" type="pres">
      <dgm:prSet presAssocID="{AC4F7599-0BD1-46F5-A09E-0EC5BC604CF2}" presName="vert2" presStyleCnt="0"/>
      <dgm:spPr/>
    </dgm:pt>
    <dgm:pt modelId="{959E433F-89DA-4DF7-9B93-C16FD629F3A2}" type="pres">
      <dgm:prSet presAssocID="{AC4F7599-0BD1-46F5-A09E-0EC5BC604CF2}" presName="thinLine2b" presStyleLbl="callout" presStyleIdx="5" presStyleCnt="6"/>
      <dgm:spPr/>
    </dgm:pt>
    <dgm:pt modelId="{CD4D61FA-B107-4A9A-BBCF-E6510D5E7FAC}" type="pres">
      <dgm:prSet presAssocID="{AC4F7599-0BD1-46F5-A09E-0EC5BC604CF2}" presName="vertSpace2b" presStyleCnt="0"/>
      <dgm:spPr/>
    </dgm:pt>
  </dgm:ptLst>
  <dgm:cxnLst>
    <dgm:cxn modelId="{67708FA7-B6E2-4072-8DAF-AEC62F6432A9}" srcId="{8A611657-8E7D-41E2-AB6C-57EAAD835548}" destId="{6AF7984E-2DFE-434E-A750-EE3AD7755190}" srcOrd="1" destOrd="0" parTransId="{32BFFB04-A8DF-4B08-A790-66BDB4864AF6}" sibTransId="{6D51D042-7CB3-459E-A43D-F7415392D8D8}"/>
    <dgm:cxn modelId="{7F7F56CA-55D9-42BF-BEA2-7807FEC891DD}" type="presOf" srcId="{1F82A329-069B-4E81-BFB9-2B4C100A00EC}" destId="{4A7F1982-531D-400C-91B4-0D53C14CC088}" srcOrd="0" destOrd="0" presId="urn:microsoft.com/office/officeart/2008/layout/LinedList"/>
    <dgm:cxn modelId="{D06673FD-1F41-4A52-AFA5-6A50786B9509}" type="presOf" srcId="{8A611657-8E7D-41E2-AB6C-57EAAD835548}" destId="{CE59C77F-8004-44F6-8FBC-39BACB100105}" srcOrd="0" destOrd="0" presId="urn:microsoft.com/office/officeart/2008/layout/LinedList"/>
    <dgm:cxn modelId="{FFA796A8-5E80-4D85-9880-B6A38747A6F1}" type="presOf" srcId="{FEAE4A93-55F3-426B-957B-1F18FF30815A}" destId="{4CE130EC-618C-4DB2-B330-8C4E699D554F}" srcOrd="0" destOrd="0" presId="urn:microsoft.com/office/officeart/2008/layout/LinedList"/>
    <dgm:cxn modelId="{E17EC6D0-0E08-4BFC-8449-83AB84EF35F8}" srcId="{B8892D1F-22CF-4685-98AF-C2EBD9D834EC}" destId="{8A611657-8E7D-41E2-AB6C-57EAAD835548}" srcOrd="1" destOrd="0" parTransId="{0FFB9FC5-7FA0-44FB-B058-6B41A33F66E2}" sibTransId="{38EE8298-0796-4C8A-9164-9D8372438F0C}"/>
    <dgm:cxn modelId="{58892F22-8C50-43EC-9993-C87978F02E4B}" type="presOf" srcId="{5251C67F-B48F-4875-B933-3C4FC3A5E7B2}" destId="{D34C4774-3B32-4FBC-8550-34C3D674D87A}" srcOrd="0" destOrd="0" presId="urn:microsoft.com/office/officeart/2008/layout/LinedList"/>
    <dgm:cxn modelId="{4CC73531-450C-4B03-A7A6-913E43B7AD81}" srcId="{48DB99CE-67A3-4B96-8999-1C39929F6AFA}" destId="{AC4F7599-0BD1-46F5-A09E-0EC5BC604CF2}" srcOrd="1" destOrd="0" parTransId="{D6D680E9-ED38-4F26-8750-E78E05244632}" sibTransId="{5EAA5AB9-0865-4A75-A6F9-86ED1A70AFAE}"/>
    <dgm:cxn modelId="{3BA84EB5-F899-4186-AACB-43DE3A5EACF4}" srcId="{1F82A329-069B-4E81-BFB9-2B4C100A00EC}" destId="{FEAE4A93-55F3-426B-957B-1F18FF30815A}" srcOrd="1" destOrd="0" parTransId="{657F8B19-AA4C-4D90-B7EE-16EEED04CE80}" sibTransId="{85FF9F4F-D026-48F6-8F91-C65C3097F1DB}"/>
    <dgm:cxn modelId="{DC321F1D-1D7C-4A94-81B4-47E39457D7D1}" type="presOf" srcId="{48DB99CE-67A3-4B96-8999-1C39929F6AFA}" destId="{62D01EF5-6769-4782-99B7-DEAED8DAC341}" srcOrd="0" destOrd="0" presId="urn:microsoft.com/office/officeart/2008/layout/LinedList"/>
    <dgm:cxn modelId="{B53892C0-DAAB-44D9-91B5-64C0F7F27367}" type="presOf" srcId="{60AE09F4-4829-450A-A5AD-882261398B9A}" destId="{D06475B2-96DE-4FA5-A98B-2AE4DEAEBCD0}" srcOrd="0" destOrd="0" presId="urn:microsoft.com/office/officeart/2008/layout/LinedList"/>
    <dgm:cxn modelId="{4FB03209-D390-4727-91BA-36AF70B6D2C2}" type="presOf" srcId="{CE78A4C1-1C7D-4CB2-9A79-78C69C637374}" destId="{8480420B-C10F-486A-B08C-446FD03EBD67}" srcOrd="0" destOrd="0" presId="urn:microsoft.com/office/officeart/2008/layout/LinedList"/>
    <dgm:cxn modelId="{755542E3-4BA1-4BC6-B671-F64B0C07773D}" srcId="{B8892D1F-22CF-4685-98AF-C2EBD9D834EC}" destId="{48DB99CE-67A3-4B96-8999-1C39929F6AFA}" srcOrd="2" destOrd="0" parTransId="{5C615F60-907E-4883-A754-BFC41F097226}" sibTransId="{EB952A79-AB37-413E-BEA4-FBC928727243}"/>
    <dgm:cxn modelId="{AE9EDF83-94EB-4654-9A25-F7C2AE1B97B1}" srcId="{8A611657-8E7D-41E2-AB6C-57EAAD835548}" destId="{60AE09F4-4829-450A-A5AD-882261398B9A}" srcOrd="0" destOrd="0" parTransId="{79420745-8563-4793-A5AD-EF50BCB1CB4F}" sibTransId="{7EE165D1-04B1-4191-A5DE-988D37208364}"/>
    <dgm:cxn modelId="{76E16D52-479E-4FF5-AAD6-69949961F026}" srcId="{B8892D1F-22CF-4685-98AF-C2EBD9D834EC}" destId="{1F82A329-069B-4E81-BFB9-2B4C100A00EC}" srcOrd="0" destOrd="0" parTransId="{6779B6A3-C85F-4A42-978F-3794537FD209}" sibTransId="{B6709A86-41CE-4C19-87F4-1ED738122D35}"/>
    <dgm:cxn modelId="{635E4374-B577-481F-B297-E9A42656BCC7}" type="presOf" srcId="{AC4F7599-0BD1-46F5-A09E-0EC5BC604CF2}" destId="{4E85B247-AE36-4095-BFA3-3592C673F6C6}" srcOrd="0" destOrd="0" presId="urn:microsoft.com/office/officeart/2008/layout/LinedList"/>
    <dgm:cxn modelId="{8F825C42-16D2-47BC-9AB0-3AC11F1AA9F1}" srcId="{1F82A329-069B-4E81-BFB9-2B4C100A00EC}" destId="{CE78A4C1-1C7D-4CB2-9A79-78C69C637374}" srcOrd="0" destOrd="0" parTransId="{949332D7-FC7E-456F-ADC0-07560E25366A}" sibTransId="{C1330E71-3265-43F2-AE66-D679392E11A2}"/>
    <dgm:cxn modelId="{6DAFE7DF-5F0E-46BE-8D2E-F76EA13ECB94}" type="presOf" srcId="{B8892D1F-22CF-4685-98AF-C2EBD9D834EC}" destId="{9DC1C06A-EC31-456C-85BF-43B5A056D62A}" srcOrd="0" destOrd="0" presId="urn:microsoft.com/office/officeart/2008/layout/LinedList"/>
    <dgm:cxn modelId="{309542D3-0932-401E-9574-F0878697709E}" srcId="{48DB99CE-67A3-4B96-8999-1C39929F6AFA}" destId="{5251C67F-B48F-4875-B933-3C4FC3A5E7B2}" srcOrd="0" destOrd="0" parTransId="{CDEE3B33-CC32-4C7E-80AC-A4ECCE619DE6}" sibTransId="{75620D5F-68AF-4BE5-A0E7-D0A7FD67ACB9}"/>
    <dgm:cxn modelId="{778EB9D4-1846-47EE-AC55-EA5F4E3E8C07}" type="presOf" srcId="{6AF7984E-2DFE-434E-A750-EE3AD7755190}" destId="{39648079-72F0-47D0-9527-74E610B9E71F}" srcOrd="0" destOrd="0" presId="urn:microsoft.com/office/officeart/2008/layout/LinedList"/>
    <dgm:cxn modelId="{F10DE53D-6FB6-4995-91D6-B9A95A92AB6A}" type="presParOf" srcId="{9DC1C06A-EC31-456C-85BF-43B5A056D62A}" destId="{AD873161-03AC-4ACA-A78B-5296C21F0FC4}" srcOrd="0" destOrd="0" presId="urn:microsoft.com/office/officeart/2008/layout/LinedList"/>
    <dgm:cxn modelId="{64C1419B-130E-4570-9B0D-B56E1D1BD84A}" type="presParOf" srcId="{9DC1C06A-EC31-456C-85BF-43B5A056D62A}" destId="{1DB6A186-37AE-4E39-8DFF-2E910A38723B}" srcOrd="1" destOrd="0" presId="urn:microsoft.com/office/officeart/2008/layout/LinedList"/>
    <dgm:cxn modelId="{AA051C7F-4A22-4ADD-BFC9-25A0556679B2}" type="presParOf" srcId="{1DB6A186-37AE-4E39-8DFF-2E910A38723B}" destId="{4A7F1982-531D-400C-91B4-0D53C14CC088}" srcOrd="0" destOrd="0" presId="urn:microsoft.com/office/officeart/2008/layout/LinedList"/>
    <dgm:cxn modelId="{46AA7FA9-4AFA-473E-858A-92DE66BC4C83}" type="presParOf" srcId="{1DB6A186-37AE-4E39-8DFF-2E910A38723B}" destId="{0979B051-3E78-424E-8917-191A9F23B297}" srcOrd="1" destOrd="0" presId="urn:microsoft.com/office/officeart/2008/layout/LinedList"/>
    <dgm:cxn modelId="{81957665-AE03-4539-AC22-A064364EE913}" type="presParOf" srcId="{0979B051-3E78-424E-8917-191A9F23B297}" destId="{71B29744-4907-4E86-AC31-AE1A305B7D66}" srcOrd="0" destOrd="0" presId="urn:microsoft.com/office/officeart/2008/layout/LinedList"/>
    <dgm:cxn modelId="{B1157D50-EB3F-41BE-A40C-9F32C5AC7FD7}" type="presParOf" srcId="{0979B051-3E78-424E-8917-191A9F23B297}" destId="{9A5B34A8-F514-4843-BA8D-6FEE05A5FF66}" srcOrd="1" destOrd="0" presId="urn:microsoft.com/office/officeart/2008/layout/LinedList"/>
    <dgm:cxn modelId="{36FCF45B-0F16-40E6-8C08-379A471ECA82}" type="presParOf" srcId="{9A5B34A8-F514-4843-BA8D-6FEE05A5FF66}" destId="{99C22D41-F9BC-4CB0-8028-691787CAA431}" srcOrd="0" destOrd="0" presId="urn:microsoft.com/office/officeart/2008/layout/LinedList"/>
    <dgm:cxn modelId="{1B0057EC-FA6C-4F8A-83DA-03063695F9AD}" type="presParOf" srcId="{9A5B34A8-F514-4843-BA8D-6FEE05A5FF66}" destId="{8480420B-C10F-486A-B08C-446FD03EBD67}" srcOrd="1" destOrd="0" presId="urn:microsoft.com/office/officeart/2008/layout/LinedList"/>
    <dgm:cxn modelId="{42B6DACD-41BC-48A8-8AA4-A6B2A420898C}" type="presParOf" srcId="{9A5B34A8-F514-4843-BA8D-6FEE05A5FF66}" destId="{D0983CFF-F561-46EF-AE46-B8D724EEFBDD}" srcOrd="2" destOrd="0" presId="urn:microsoft.com/office/officeart/2008/layout/LinedList"/>
    <dgm:cxn modelId="{D4BE740F-DD00-4966-9F07-545B52297D29}" type="presParOf" srcId="{0979B051-3E78-424E-8917-191A9F23B297}" destId="{E565D554-9593-4D65-AE64-27AA94D1F22F}" srcOrd="2" destOrd="0" presId="urn:microsoft.com/office/officeart/2008/layout/LinedList"/>
    <dgm:cxn modelId="{77053EAD-8503-485F-9996-C4535B2B5B9A}" type="presParOf" srcId="{0979B051-3E78-424E-8917-191A9F23B297}" destId="{AF4D03EB-1AE0-4087-9076-B94C80D41360}" srcOrd="3" destOrd="0" presId="urn:microsoft.com/office/officeart/2008/layout/LinedList"/>
    <dgm:cxn modelId="{B2CF4EDA-EE5E-41BB-BB5F-D54609F36F65}" type="presParOf" srcId="{0979B051-3E78-424E-8917-191A9F23B297}" destId="{AB0B8243-F539-48A2-8153-35BEAEB3089C}" srcOrd="4" destOrd="0" presId="urn:microsoft.com/office/officeart/2008/layout/LinedList"/>
    <dgm:cxn modelId="{1A066E72-AF93-4BBF-AB81-3FE480D31C8F}" type="presParOf" srcId="{AB0B8243-F539-48A2-8153-35BEAEB3089C}" destId="{8036A7EA-F0B1-4693-82E3-CF8DC54F5A21}" srcOrd="0" destOrd="0" presId="urn:microsoft.com/office/officeart/2008/layout/LinedList"/>
    <dgm:cxn modelId="{15CB951A-29C3-483D-966C-F436BF068566}" type="presParOf" srcId="{AB0B8243-F539-48A2-8153-35BEAEB3089C}" destId="{4CE130EC-618C-4DB2-B330-8C4E699D554F}" srcOrd="1" destOrd="0" presId="urn:microsoft.com/office/officeart/2008/layout/LinedList"/>
    <dgm:cxn modelId="{C3975505-A662-422F-B12D-6E79851FAF8A}" type="presParOf" srcId="{AB0B8243-F539-48A2-8153-35BEAEB3089C}" destId="{26B76ACD-CFAD-43A6-8312-EDCCF050B090}" srcOrd="2" destOrd="0" presId="urn:microsoft.com/office/officeart/2008/layout/LinedList"/>
    <dgm:cxn modelId="{AB289107-1C4B-4AA8-959E-4EE8BCD2C2D6}" type="presParOf" srcId="{0979B051-3E78-424E-8917-191A9F23B297}" destId="{2FB27F8C-60E8-471C-8D64-68705AEAA23E}" srcOrd="5" destOrd="0" presId="urn:microsoft.com/office/officeart/2008/layout/LinedList"/>
    <dgm:cxn modelId="{6C398F62-D76D-4023-A1C6-94CFA413797E}" type="presParOf" srcId="{0979B051-3E78-424E-8917-191A9F23B297}" destId="{F637CFB5-B089-4135-A5E4-5CBC434B33D4}" srcOrd="6" destOrd="0" presId="urn:microsoft.com/office/officeart/2008/layout/LinedList"/>
    <dgm:cxn modelId="{F5F95E2B-DA97-4754-8F8C-46F19B52FCD3}" type="presParOf" srcId="{9DC1C06A-EC31-456C-85BF-43B5A056D62A}" destId="{6CC1EEB7-A64E-44C6-A5B4-1EEA2D12BA60}" srcOrd="2" destOrd="0" presId="urn:microsoft.com/office/officeart/2008/layout/LinedList"/>
    <dgm:cxn modelId="{56352140-7C95-448D-B1B3-D5D85D41E625}" type="presParOf" srcId="{9DC1C06A-EC31-456C-85BF-43B5A056D62A}" destId="{EFE6E396-63DD-4262-B886-AF72EF373F8B}" srcOrd="3" destOrd="0" presId="urn:microsoft.com/office/officeart/2008/layout/LinedList"/>
    <dgm:cxn modelId="{8EDA6FB8-E03B-431A-B0BD-823F9AB46443}" type="presParOf" srcId="{EFE6E396-63DD-4262-B886-AF72EF373F8B}" destId="{CE59C77F-8004-44F6-8FBC-39BACB100105}" srcOrd="0" destOrd="0" presId="urn:microsoft.com/office/officeart/2008/layout/LinedList"/>
    <dgm:cxn modelId="{303A270E-6E36-444F-99A9-913A371E0ACA}" type="presParOf" srcId="{EFE6E396-63DD-4262-B886-AF72EF373F8B}" destId="{1E675119-9AF6-476C-A0D2-8E61BDE6CAB8}" srcOrd="1" destOrd="0" presId="urn:microsoft.com/office/officeart/2008/layout/LinedList"/>
    <dgm:cxn modelId="{6FF36FCC-F8D2-4F19-A660-1DA5C31DD3E0}" type="presParOf" srcId="{1E675119-9AF6-476C-A0D2-8E61BDE6CAB8}" destId="{FD2D9C2C-EEAD-48DE-921C-C5C558629D79}" srcOrd="0" destOrd="0" presId="urn:microsoft.com/office/officeart/2008/layout/LinedList"/>
    <dgm:cxn modelId="{B6CF0BF3-7EA1-41E2-9665-FBFB4EC02C72}" type="presParOf" srcId="{1E675119-9AF6-476C-A0D2-8E61BDE6CAB8}" destId="{7F67FDF6-2271-4118-BB4C-99877D10D9F4}" srcOrd="1" destOrd="0" presId="urn:microsoft.com/office/officeart/2008/layout/LinedList"/>
    <dgm:cxn modelId="{B00A0A86-3ED9-49A0-B5AE-230F55132891}" type="presParOf" srcId="{7F67FDF6-2271-4118-BB4C-99877D10D9F4}" destId="{C40AC21D-147D-4766-A07D-BEDDF60D112F}" srcOrd="0" destOrd="0" presId="urn:microsoft.com/office/officeart/2008/layout/LinedList"/>
    <dgm:cxn modelId="{A570D4BA-0B9E-4614-A589-DCB7E482B8E1}" type="presParOf" srcId="{7F67FDF6-2271-4118-BB4C-99877D10D9F4}" destId="{D06475B2-96DE-4FA5-A98B-2AE4DEAEBCD0}" srcOrd="1" destOrd="0" presId="urn:microsoft.com/office/officeart/2008/layout/LinedList"/>
    <dgm:cxn modelId="{2B0C889F-CE79-4C0F-ABE4-39FD2BDF24DC}" type="presParOf" srcId="{7F67FDF6-2271-4118-BB4C-99877D10D9F4}" destId="{25777DCB-0DE0-4E37-A570-EEBE3B31A60D}" srcOrd="2" destOrd="0" presId="urn:microsoft.com/office/officeart/2008/layout/LinedList"/>
    <dgm:cxn modelId="{C1602619-ADA2-42A2-B776-D66AB723AE2D}" type="presParOf" srcId="{1E675119-9AF6-476C-A0D2-8E61BDE6CAB8}" destId="{3A0E2BB5-A5D5-4C91-85E9-812FA3ABE00D}" srcOrd="2" destOrd="0" presId="urn:microsoft.com/office/officeart/2008/layout/LinedList"/>
    <dgm:cxn modelId="{2D3623AD-8757-419F-92A8-4DC79CD6886F}" type="presParOf" srcId="{1E675119-9AF6-476C-A0D2-8E61BDE6CAB8}" destId="{76C126B3-AAFB-40BA-8796-FDBA00185E65}" srcOrd="3" destOrd="0" presId="urn:microsoft.com/office/officeart/2008/layout/LinedList"/>
    <dgm:cxn modelId="{9EAE5988-5541-462C-AEFE-52B06B7B6443}" type="presParOf" srcId="{1E675119-9AF6-476C-A0D2-8E61BDE6CAB8}" destId="{78AEA697-AA8E-42C3-B171-8B18D37D4E9F}" srcOrd="4" destOrd="0" presId="urn:microsoft.com/office/officeart/2008/layout/LinedList"/>
    <dgm:cxn modelId="{51B060E7-C03B-4A5A-83CE-C49673862DFD}" type="presParOf" srcId="{78AEA697-AA8E-42C3-B171-8B18D37D4E9F}" destId="{B25B4C8A-CE9B-4C2B-867F-5026D82A2C1D}" srcOrd="0" destOrd="0" presId="urn:microsoft.com/office/officeart/2008/layout/LinedList"/>
    <dgm:cxn modelId="{E40DDE7D-3E7C-4EE4-BF51-189AAD2797B0}" type="presParOf" srcId="{78AEA697-AA8E-42C3-B171-8B18D37D4E9F}" destId="{39648079-72F0-47D0-9527-74E610B9E71F}" srcOrd="1" destOrd="0" presId="urn:microsoft.com/office/officeart/2008/layout/LinedList"/>
    <dgm:cxn modelId="{544C6F79-2352-4E18-B955-A70122D4FC16}" type="presParOf" srcId="{78AEA697-AA8E-42C3-B171-8B18D37D4E9F}" destId="{3BBD5CD0-4ED3-4EEB-9875-45FEB512FF73}" srcOrd="2" destOrd="0" presId="urn:microsoft.com/office/officeart/2008/layout/LinedList"/>
    <dgm:cxn modelId="{BB783D5F-F3A3-464C-9639-ECA3DBFD119F}" type="presParOf" srcId="{1E675119-9AF6-476C-A0D2-8E61BDE6CAB8}" destId="{062CA9CC-129D-4215-A522-4CA0436EDE12}" srcOrd="5" destOrd="0" presId="urn:microsoft.com/office/officeart/2008/layout/LinedList"/>
    <dgm:cxn modelId="{8940E86F-FE52-4BD6-A6FB-8B767FA8852E}" type="presParOf" srcId="{1E675119-9AF6-476C-A0D2-8E61BDE6CAB8}" destId="{2DE64BE1-F440-40C5-9EFA-7BE4AFCA9EAC}" srcOrd="6" destOrd="0" presId="urn:microsoft.com/office/officeart/2008/layout/LinedList"/>
    <dgm:cxn modelId="{DF9807D8-195C-4CAD-8157-5305B0130C6E}" type="presParOf" srcId="{9DC1C06A-EC31-456C-85BF-43B5A056D62A}" destId="{383E543A-2261-4908-ABD7-728899C74BD8}" srcOrd="4" destOrd="0" presId="urn:microsoft.com/office/officeart/2008/layout/LinedList"/>
    <dgm:cxn modelId="{726F8C2D-7B94-43DF-801C-14F2C131A473}" type="presParOf" srcId="{9DC1C06A-EC31-456C-85BF-43B5A056D62A}" destId="{9F54E910-30EF-4336-AEA1-9F1818224271}" srcOrd="5" destOrd="0" presId="urn:microsoft.com/office/officeart/2008/layout/LinedList"/>
    <dgm:cxn modelId="{E08DE6F4-C569-4089-880C-862D66AA4DEA}" type="presParOf" srcId="{9F54E910-30EF-4336-AEA1-9F1818224271}" destId="{62D01EF5-6769-4782-99B7-DEAED8DAC341}" srcOrd="0" destOrd="0" presId="urn:microsoft.com/office/officeart/2008/layout/LinedList"/>
    <dgm:cxn modelId="{1B9F8901-60EB-4644-9C8A-1336D9099612}" type="presParOf" srcId="{9F54E910-30EF-4336-AEA1-9F1818224271}" destId="{8B6C9E0F-CE16-4E31-99F7-24A30C91260A}" srcOrd="1" destOrd="0" presId="urn:microsoft.com/office/officeart/2008/layout/LinedList"/>
    <dgm:cxn modelId="{EA79FE8B-BE8F-4501-AA2E-B9E96CA14040}" type="presParOf" srcId="{8B6C9E0F-CE16-4E31-99F7-24A30C91260A}" destId="{A92EEBD8-83B6-4CCA-B7B9-A0A572053465}" srcOrd="0" destOrd="0" presId="urn:microsoft.com/office/officeart/2008/layout/LinedList"/>
    <dgm:cxn modelId="{4158FE54-80B5-4486-95F4-9A570AD537BD}" type="presParOf" srcId="{8B6C9E0F-CE16-4E31-99F7-24A30C91260A}" destId="{B4C2DC0D-4AFE-4634-BBD7-4359C0809FC5}" srcOrd="1" destOrd="0" presId="urn:microsoft.com/office/officeart/2008/layout/LinedList"/>
    <dgm:cxn modelId="{989CCA80-2F70-4F3E-9E4C-AF6FAD7EB7EE}" type="presParOf" srcId="{B4C2DC0D-4AFE-4634-BBD7-4359C0809FC5}" destId="{1554F49F-A044-4710-B6ED-87F85B463B8B}" srcOrd="0" destOrd="0" presId="urn:microsoft.com/office/officeart/2008/layout/LinedList"/>
    <dgm:cxn modelId="{7075B3FF-5B84-4EF4-A2C6-59C4533EDACC}" type="presParOf" srcId="{B4C2DC0D-4AFE-4634-BBD7-4359C0809FC5}" destId="{D34C4774-3B32-4FBC-8550-34C3D674D87A}" srcOrd="1" destOrd="0" presId="urn:microsoft.com/office/officeart/2008/layout/LinedList"/>
    <dgm:cxn modelId="{A267C14A-82F8-4704-BD9D-E06176487F7F}" type="presParOf" srcId="{B4C2DC0D-4AFE-4634-BBD7-4359C0809FC5}" destId="{E882A2BF-29C1-46EE-B346-A4DDB575AE69}" srcOrd="2" destOrd="0" presId="urn:microsoft.com/office/officeart/2008/layout/LinedList"/>
    <dgm:cxn modelId="{DBE50A9E-3820-49EC-9CC2-E93C750810E4}" type="presParOf" srcId="{8B6C9E0F-CE16-4E31-99F7-24A30C91260A}" destId="{7E8A635C-8529-4C20-80C9-026EE33CFFDB}" srcOrd="2" destOrd="0" presId="urn:microsoft.com/office/officeart/2008/layout/LinedList"/>
    <dgm:cxn modelId="{C9FD948B-89B2-463C-BB31-21B4D97A87DE}" type="presParOf" srcId="{8B6C9E0F-CE16-4E31-99F7-24A30C91260A}" destId="{ACBD661F-4411-4573-8360-B9B2C3BDF638}" srcOrd="3" destOrd="0" presId="urn:microsoft.com/office/officeart/2008/layout/LinedList"/>
    <dgm:cxn modelId="{657C77F9-EE70-4C0E-83A3-5C21BD208ACC}" type="presParOf" srcId="{8B6C9E0F-CE16-4E31-99F7-24A30C91260A}" destId="{FC6FF0D1-D2D2-4C79-98DA-63F8ADFC086F}" srcOrd="4" destOrd="0" presId="urn:microsoft.com/office/officeart/2008/layout/LinedList"/>
    <dgm:cxn modelId="{BCA94349-D7C9-4F2E-B900-700F4CB84098}" type="presParOf" srcId="{FC6FF0D1-D2D2-4C79-98DA-63F8ADFC086F}" destId="{2B0CDC87-74DB-490C-986A-76ED8B57B338}" srcOrd="0" destOrd="0" presId="urn:microsoft.com/office/officeart/2008/layout/LinedList"/>
    <dgm:cxn modelId="{3D2AEB06-13F0-40A8-AAF2-3B6130EA32DA}" type="presParOf" srcId="{FC6FF0D1-D2D2-4C79-98DA-63F8ADFC086F}" destId="{4E85B247-AE36-4095-BFA3-3592C673F6C6}" srcOrd="1" destOrd="0" presId="urn:microsoft.com/office/officeart/2008/layout/LinedList"/>
    <dgm:cxn modelId="{91B42029-A615-42F9-811F-061F26E5527F}" type="presParOf" srcId="{FC6FF0D1-D2D2-4C79-98DA-63F8ADFC086F}" destId="{2744B78A-A970-4833-B383-1E3CAD1B145A}" srcOrd="2" destOrd="0" presId="urn:microsoft.com/office/officeart/2008/layout/LinedList"/>
    <dgm:cxn modelId="{6D2ABC87-5BCF-4547-B578-F288356961DE}" type="presParOf" srcId="{8B6C9E0F-CE16-4E31-99F7-24A30C91260A}" destId="{959E433F-89DA-4DF7-9B93-C16FD629F3A2}" srcOrd="5" destOrd="0" presId="urn:microsoft.com/office/officeart/2008/layout/LinedList"/>
    <dgm:cxn modelId="{3434128D-FDC0-4D8D-AFED-BD6B7B817D99}" type="presParOf" srcId="{8B6C9E0F-CE16-4E31-99F7-24A30C91260A}" destId="{CD4D61FA-B107-4A9A-BBCF-E6510D5E7FAC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E585B1-0BF6-42A8-89FF-073FF79128B1}" type="doc">
      <dgm:prSet loTypeId="urn:microsoft.com/office/officeart/2005/8/layout/radial4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78ADA020-51C7-408A-969F-120B37DFEEF2}">
      <dgm:prSet phldrT="[Текст]"/>
      <dgm:spPr/>
      <dgm:t>
        <a:bodyPr/>
        <a:lstStyle/>
        <a:p>
          <a:r>
            <a:rPr lang="ru-RU" dirty="0" smtClean="0"/>
            <a:t>Мобильное</a:t>
          </a:r>
        </a:p>
        <a:p>
          <a:r>
            <a:rPr lang="ru-RU" dirty="0" smtClean="0"/>
            <a:t>приложение </a:t>
          </a:r>
        </a:p>
        <a:p>
          <a:r>
            <a:rPr lang="ru-RU" dirty="0" smtClean="0"/>
            <a:t>«Химия»</a:t>
          </a:r>
          <a:endParaRPr lang="ru-RU" dirty="0"/>
        </a:p>
      </dgm:t>
    </dgm:pt>
    <dgm:pt modelId="{0B528418-FF8A-48E5-BB38-40343B36B19E}" type="parTrans" cxnId="{017D137F-D457-47CE-A45D-34B6D3064715}">
      <dgm:prSet/>
      <dgm:spPr/>
      <dgm:t>
        <a:bodyPr/>
        <a:lstStyle/>
        <a:p>
          <a:endParaRPr lang="ru-RU"/>
        </a:p>
      </dgm:t>
    </dgm:pt>
    <dgm:pt modelId="{F505ACF0-C51C-4059-B0B0-9DE30981446D}" type="sibTrans" cxnId="{017D137F-D457-47CE-A45D-34B6D3064715}">
      <dgm:prSet/>
      <dgm:spPr/>
      <dgm:t>
        <a:bodyPr/>
        <a:lstStyle/>
        <a:p>
          <a:endParaRPr lang="ru-RU"/>
        </a:p>
      </dgm:t>
    </dgm:pt>
    <dgm:pt modelId="{383CD197-C22F-45E6-8A72-4F52EE4C9698}">
      <dgm:prSet phldrT="[Текст]"/>
      <dgm:spPr/>
      <dgm:t>
        <a:bodyPr/>
        <a:lstStyle/>
        <a:p>
          <a:r>
            <a:rPr lang="ru-RU" dirty="0" smtClean="0"/>
            <a:t>Соединение химических элементов</a:t>
          </a:r>
          <a:endParaRPr lang="ru-RU" dirty="0"/>
        </a:p>
      </dgm:t>
    </dgm:pt>
    <dgm:pt modelId="{A1C41ECE-F66D-45E8-8B47-E0F1B2A077D5}" type="parTrans" cxnId="{A3D24D03-5F64-484C-B0C1-A100661946DC}">
      <dgm:prSet/>
      <dgm:spPr/>
      <dgm:t>
        <a:bodyPr/>
        <a:lstStyle/>
        <a:p>
          <a:endParaRPr lang="ru-RU"/>
        </a:p>
      </dgm:t>
    </dgm:pt>
    <dgm:pt modelId="{35732CBB-6D30-4FA7-8E2C-D4C18E700671}" type="sibTrans" cxnId="{A3D24D03-5F64-484C-B0C1-A100661946DC}">
      <dgm:prSet/>
      <dgm:spPr/>
      <dgm:t>
        <a:bodyPr/>
        <a:lstStyle/>
        <a:p>
          <a:endParaRPr lang="ru-RU"/>
        </a:p>
      </dgm:t>
    </dgm:pt>
    <dgm:pt modelId="{6D2404B1-AE71-4163-9A9D-954C93AE4560}">
      <dgm:prSet phldrT="[Текст]"/>
      <dgm:spPr/>
      <dgm:t>
        <a:bodyPr/>
        <a:lstStyle/>
        <a:p>
          <a:r>
            <a:rPr lang="ru-RU" dirty="0" smtClean="0"/>
            <a:t>Соединение химических веществ</a:t>
          </a:r>
          <a:endParaRPr lang="ru-RU" dirty="0"/>
        </a:p>
      </dgm:t>
    </dgm:pt>
    <dgm:pt modelId="{FD715E65-AEE5-4B14-9FDE-E9C29F3B3F1F}" type="parTrans" cxnId="{5BFFAA5C-3495-4D74-8971-B76A8D46C4AD}">
      <dgm:prSet/>
      <dgm:spPr/>
      <dgm:t>
        <a:bodyPr/>
        <a:lstStyle/>
        <a:p>
          <a:endParaRPr lang="ru-RU"/>
        </a:p>
      </dgm:t>
    </dgm:pt>
    <dgm:pt modelId="{064BF797-7819-4024-967C-00C6D645C627}" type="sibTrans" cxnId="{5BFFAA5C-3495-4D74-8971-B76A8D46C4AD}">
      <dgm:prSet/>
      <dgm:spPr/>
      <dgm:t>
        <a:bodyPr/>
        <a:lstStyle/>
        <a:p>
          <a:endParaRPr lang="ru-RU"/>
        </a:p>
      </dgm:t>
    </dgm:pt>
    <dgm:pt modelId="{92EEF7A8-E335-4D93-B760-8CB67094B593}">
      <dgm:prSet phldrT="[Текст]"/>
      <dgm:spPr/>
      <dgm:t>
        <a:bodyPr/>
        <a:lstStyle/>
        <a:p>
          <a:r>
            <a:rPr lang="ru-RU" dirty="0" smtClean="0"/>
            <a:t>Решение типовых задач</a:t>
          </a:r>
          <a:endParaRPr lang="ru-RU" dirty="0"/>
        </a:p>
      </dgm:t>
    </dgm:pt>
    <dgm:pt modelId="{AD4E4143-47EE-4116-8107-D435F8ADA3FB}" type="parTrans" cxnId="{C290983B-DADF-4B82-8DFB-B673154C02A9}">
      <dgm:prSet/>
      <dgm:spPr/>
      <dgm:t>
        <a:bodyPr/>
        <a:lstStyle/>
        <a:p>
          <a:endParaRPr lang="ru-RU"/>
        </a:p>
      </dgm:t>
    </dgm:pt>
    <dgm:pt modelId="{B33A1DA0-E6BC-4253-929E-A6DDE3382555}" type="sibTrans" cxnId="{C290983B-DADF-4B82-8DFB-B673154C02A9}">
      <dgm:prSet/>
      <dgm:spPr/>
      <dgm:t>
        <a:bodyPr/>
        <a:lstStyle/>
        <a:p>
          <a:endParaRPr lang="ru-RU"/>
        </a:p>
      </dgm:t>
    </dgm:pt>
    <dgm:pt modelId="{7D461F6A-6872-42EA-8C13-155781AEAA96}">
      <dgm:prSet phldrT="[Текст]"/>
      <dgm:spPr/>
      <dgm:t>
        <a:bodyPr/>
        <a:lstStyle/>
        <a:p>
          <a:r>
            <a:rPr lang="ru-RU" dirty="0" smtClean="0"/>
            <a:t>Справочная информация</a:t>
          </a:r>
          <a:endParaRPr lang="ru-RU" dirty="0"/>
        </a:p>
      </dgm:t>
    </dgm:pt>
    <dgm:pt modelId="{250DB7AE-DAD7-4161-99BF-CAE43E712300}" type="parTrans" cxnId="{A9874CF0-25FD-41A7-A16E-F57236C3506C}">
      <dgm:prSet/>
      <dgm:spPr/>
      <dgm:t>
        <a:bodyPr/>
        <a:lstStyle/>
        <a:p>
          <a:endParaRPr lang="ru-RU"/>
        </a:p>
      </dgm:t>
    </dgm:pt>
    <dgm:pt modelId="{CBDF9DA3-A2DE-44E7-AA7C-D22F74C99425}" type="sibTrans" cxnId="{A9874CF0-25FD-41A7-A16E-F57236C3506C}">
      <dgm:prSet/>
      <dgm:spPr/>
      <dgm:t>
        <a:bodyPr/>
        <a:lstStyle/>
        <a:p>
          <a:endParaRPr lang="ru-RU"/>
        </a:p>
      </dgm:t>
    </dgm:pt>
    <dgm:pt modelId="{E502515B-C914-4382-B510-6464190F634B}" type="pres">
      <dgm:prSet presAssocID="{D8E585B1-0BF6-42A8-89FF-073FF79128B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5550D58-59C0-4CCC-AC6E-491B36AFAEDD}" type="pres">
      <dgm:prSet presAssocID="{78ADA020-51C7-408A-969F-120B37DFEEF2}" presName="centerShape" presStyleLbl="node0" presStyleIdx="0" presStyleCnt="1"/>
      <dgm:spPr/>
      <dgm:t>
        <a:bodyPr/>
        <a:lstStyle/>
        <a:p>
          <a:endParaRPr lang="ru-RU"/>
        </a:p>
      </dgm:t>
    </dgm:pt>
    <dgm:pt modelId="{34BE55E5-DA88-4253-8891-5DD635C8FEA8}" type="pres">
      <dgm:prSet presAssocID="{A1C41ECE-F66D-45E8-8B47-E0F1B2A077D5}" presName="parTrans" presStyleLbl="bgSibTrans2D1" presStyleIdx="0" presStyleCnt="4"/>
      <dgm:spPr/>
      <dgm:t>
        <a:bodyPr/>
        <a:lstStyle/>
        <a:p>
          <a:endParaRPr lang="ru-RU"/>
        </a:p>
      </dgm:t>
    </dgm:pt>
    <dgm:pt modelId="{5DA7A631-F79F-4A7E-9BB9-C16782D6623E}" type="pres">
      <dgm:prSet presAssocID="{383CD197-C22F-45E6-8A72-4F52EE4C969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860CE8-F9F2-4544-88C6-3877A720F9D5}" type="pres">
      <dgm:prSet presAssocID="{FD715E65-AEE5-4B14-9FDE-E9C29F3B3F1F}" presName="parTrans" presStyleLbl="bgSibTrans2D1" presStyleIdx="1" presStyleCnt="4"/>
      <dgm:spPr/>
      <dgm:t>
        <a:bodyPr/>
        <a:lstStyle/>
        <a:p>
          <a:endParaRPr lang="ru-RU"/>
        </a:p>
      </dgm:t>
    </dgm:pt>
    <dgm:pt modelId="{B820EC10-F5CD-4020-AAF0-676EC717522E}" type="pres">
      <dgm:prSet presAssocID="{6D2404B1-AE71-4163-9A9D-954C93AE456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63C1A1-4FC2-411A-AF1D-5C7D76E5CD12}" type="pres">
      <dgm:prSet presAssocID="{AD4E4143-47EE-4116-8107-D435F8ADA3FB}" presName="parTrans" presStyleLbl="bgSibTrans2D1" presStyleIdx="2" presStyleCnt="4"/>
      <dgm:spPr/>
      <dgm:t>
        <a:bodyPr/>
        <a:lstStyle/>
        <a:p>
          <a:endParaRPr lang="ru-RU"/>
        </a:p>
      </dgm:t>
    </dgm:pt>
    <dgm:pt modelId="{768DC827-9558-4861-9E5D-8ACCBFBED962}" type="pres">
      <dgm:prSet presAssocID="{92EEF7A8-E335-4D93-B760-8CB67094B59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589FAB-FE37-4141-969D-8A3188072019}" type="pres">
      <dgm:prSet presAssocID="{250DB7AE-DAD7-4161-99BF-CAE43E712300}" presName="parTrans" presStyleLbl="bgSibTrans2D1" presStyleIdx="3" presStyleCnt="4"/>
      <dgm:spPr/>
      <dgm:t>
        <a:bodyPr/>
        <a:lstStyle/>
        <a:p>
          <a:endParaRPr lang="ru-RU"/>
        </a:p>
      </dgm:t>
    </dgm:pt>
    <dgm:pt modelId="{97272606-0697-46FA-B5BA-F4741E0055BC}" type="pres">
      <dgm:prSet presAssocID="{7D461F6A-6872-42EA-8C13-155781AEAA9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17D137F-D457-47CE-A45D-34B6D3064715}" srcId="{D8E585B1-0BF6-42A8-89FF-073FF79128B1}" destId="{78ADA020-51C7-408A-969F-120B37DFEEF2}" srcOrd="0" destOrd="0" parTransId="{0B528418-FF8A-48E5-BB38-40343B36B19E}" sibTransId="{F505ACF0-C51C-4059-B0B0-9DE30981446D}"/>
    <dgm:cxn modelId="{F6842726-9B09-4DA3-A032-48AB467E4158}" type="presOf" srcId="{383CD197-C22F-45E6-8A72-4F52EE4C9698}" destId="{5DA7A631-F79F-4A7E-9BB9-C16782D6623E}" srcOrd="0" destOrd="0" presId="urn:microsoft.com/office/officeart/2005/8/layout/radial4"/>
    <dgm:cxn modelId="{B81773ED-6B51-4D72-8B41-15A7D5B7A659}" type="presOf" srcId="{6D2404B1-AE71-4163-9A9D-954C93AE4560}" destId="{B820EC10-F5CD-4020-AAF0-676EC717522E}" srcOrd="0" destOrd="0" presId="urn:microsoft.com/office/officeart/2005/8/layout/radial4"/>
    <dgm:cxn modelId="{41A72DFA-FD0C-47B6-9064-CA941094B96F}" type="presOf" srcId="{D8E585B1-0BF6-42A8-89FF-073FF79128B1}" destId="{E502515B-C914-4382-B510-6464190F634B}" srcOrd="0" destOrd="0" presId="urn:microsoft.com/office/officeart/2005/8/layout/radial4"/>
    <dgm:cxn modelId="{9A4BC49A-6312-4AB8-9E54-4673F66B60F4}" type="presOf" srcId="{A1C41ECE-F66D-45E8-8B47-E0F1B2A077D5}" destId="{34BE55E5-DA88-4253-8891-5DD635C8FEA8}" srcOrd="0" destOrd="0" presId="urn:microsoft.com/office/officeart/2005/8/layout/radial4"/>
    <dgm:cxn modelId="{1F960EAC-D94D-4547-BF1E-914289004E9C}" type="presOf" srcId="{AD4E4143-47EE-4116-8107-D435F8ADA3FB}" destId="{8363C1A1-4FC2-411A-AF1D-5C7D76E5CD12}" srcOrd="0" destOrd="0" presId="urn:microsoft.com/office/officeart/2005/8/layout/radial4"/>
    <dgm:cxn modelId="{C290983B-DADF-4B82-8DFB-B673154C02A9}" srcId="{78ADA020-51C7-408A-969F-120B37DFEEF2}" destId="{92EEF7A8-E335-4D93-B760-8CB67094B593}" srcOrd="2" destOrd="0" parTransId="{AD4E4143-47EE-4116-8107-D435F8ADA3FB}" sibTransId="{B33A1DA0-E6BC-4253-929E-A6DDE3382555}"/>
    <dgm:cxn modelId="{D5AF50DC-39C3-47BC-ACC4-BB73230830FF}" type="presOf" srcId="{FD715E65-AEE5-4B14-9FDE-E9C29F3B3F1F}" destId="{8C860CE8-F9F2-4544-88C6-3877A720F9D5}" srcOrd="0" destOrd="0" presId="urn:microsoft.com/office/officeart/2005/8/layout/radial4"/>
    <dgm:cxn modelId="{A9874CF0-25FD-41A7-A16E-F57236C3506C}" srcId="{78ADA020-51C7-408A-969F-120B37DFEEF2}" destId="{7D461F6A-6872-42EA-8C13-155781AEAA96}" srcOrd="3" destOrd="0" parTransId="{250DB7AE-DAD7-4161-99BF-CAE43E712300}" sibTransId="{CBDF9DA3-A2DE-44E7-AA7C-D22F74C99425}"/>
    <dgm:cxn modelId="{C1507286-E074-4F0B-996B-26D02E81531B}" type="presOf" srcId="{250DB7AE-DAD7-4161-99BF-CAE43E712300}" destId="{CC589FAB-FE37-4141-969D-8A3188072019}" srcOrd="0" destOrd="0" presId="urn:microsoft.com/office/officeart/2005/8/layout/radial4"/>
    <dgm:cxn modelId="{A3D24D03-5F64-484C-B0C1-A100661946DC}" srcId="{78ADA020-51C7-408A-969F-120B37DFEEF2}" destId="{383CD197-C22F-45E6-8A72-4F52EE4C9698}" srcOrd="0" destOrd="0" parTransId="{A1C41ECE-F66D-45E8-8B47-E0F1B2A077D5}" sibTransId="{35732CBB-6D30-4FA7-8E2C-D4C18E700671}"/>
    <dgm:cxn modelId="{5BFFAA5C-3495-4D74-8971-B76A8D46C4AD}" srcId="{78ADA020-51C7-408A-969F-120B37DFEEF2}" destId="{6D2404B1-AE71-4163-9A9D-954C93AE4560}" srcOrd="1" destOrd="0" parTransId="{FD715E65-AEE5-4B14-9FDE-E9C29F3B3F1F}" sibTransId="{064BF797-7819-4024-967C-00C6D645C627}"/>
    <dgm:cxn modelId="{D31245D0-DD33-4669-BB8F-CDE9C7B3B82D}" type="presOf" srcId="{78ADA020-51C7-408A-969F-120B37DFEEF2}" destId="{15550D58-59C0-4CCC-AC6E-491B36AFAEDD}" srcOrd="0" destOrd="0" presId="urn:microsoft.com/office/officeart/2005/8/layout/radial4"/>
    <dgm:cxn modelId="{7CDF4123-3BC9-4AC4-A84C-18AB16D730CA}" type="presOf" srcId="{92EEF7A8-E335-4D93-B760-8CB67094B593}" destId="{768DC827-9558-4861-9E5D-8ACCBFBED962}" srcOrd="0" destOrd="0" presId="urn:microsoft.com/office/officeart/2005/8/layout/radial4"/>
    <dgm:cxn modelId="{CFF7254F-C6E1-47E0-865A-E8BCFCAE1A81}" type="presOf" srcId="{7D461F6A-6872-42EA-8C13-155781AEAA96}" destId="{97272606-0697-46FA-B5BA-F4741E0055BC}" srcOrd="0" destOrd="0" presId="urn:microsoft.com/office/officeart/2005/8/layout/radial4"/>
    <dgm:cxn modelId="{CA3057C1-4EA1-43C1-9CE4-B5E31D18AF7A}" type="presParOf" srcId="{E502515B-C914-4382-B510-6464190F634B}" destId="{15550D58-59C0-4CCC-AC6E-491B36AFAEDD}" srcOrd="0" destOrd="0" presId="urn:microsoft.com/office/officeart/2005/8/layout/radial4"/>
    <dgm:cxn modelId="{3168B2B4-1B53-455B-A123-864C935FFA9B}" type="presParOf" srcId="{E502515B-C914-4382-B510-6464190F634B}" destId="{34BE55E5-DA88-4253-8891-5DD635C8FEA8}" srcOrd="1" destOrd="0" presId="urn:microsoft.com/office/officeart/2005/8/layout/radial4"/>
    <dgm:cxn modelId="{8C0A5DBC-0784-4E8C-A959-95B83DEB476E}" type="presParOf" srcId="{E502515B-C914-4382-B510-6464190F634B}" destId="{5DA7A631-F79F-4A7E-9BB9-C16782D6623E}" srcOrd="2" destOrd="0" presId="urn:microsoft.com/office/officeart/2005/8/layout/radial4"/>
    <dgm:cxn modelId="{80D935C2-49D7-4410-8AA9-E1A2A0118E8E}" type="presParOf" srcId="{E502515B-C914-4382-B510-6464190F634B}" destId="{8C860CE8-F9F2-4544-88C6-3877A720F9D5}" srcOrd="3" destOrd="0" presId="urn:microsoft.com/office/officeart/2005/8/layout/radial4"/>
    <dgm:cxn modelId="{1393B451-1334-4268-A330-D65A97014316}" type="presParOf" srcId="{E502515B-C914-4382-B510-6464190F634B}" destId="{B820EC10-F5CD-4020-AAF0-676EC717522E}" srcOrd="4" destOrd="0" presId="urn:microsoft.com/office/officeart/2005/8/layout/radial4"/>
    <dgm:cxn modelId="{0FBD48AA-5F2D-4695-A9B3-871A9377E9FD}" type="presParOf" srcId="{E502515B-C914-4382-B510-6464190F634B}" destId="{8363C1A1-4FC2-411A-AF1D-5C7D76E5CD12}" srcOrd="5" destOrd="0" presId="urn:microsoft.com/office/officeart/2005/8/layout/radial4"/>
    <dgm:cxn modelId="{CC15B56C-4484-4134-88D4-537BD69A96F2}" type="presParOf" srcId="{E502515B-C914-4382-B510-6464190F634B}" destId="{768DC827-9558-4861-9E5D-8ACCBFBED962}" srcOrd="6" destOrd="0" presId="urn:microsoft.com/office/officeart/2005/8/layout/radial4"/>
    <dgm:cxn modelId="{B4D32C58-913E-4E0B-B608-BBD87F5060C1}" type="presParOf" srcId="{E502515B-C914-4382-B510-6464190F634B}" destId="{CC589FAB-FE37-4141-969D-8A3188072019}" srcOrd="7" destOrd="0" presId="urn:microsoft.com/office/officeart/2005/8/layout/radial4"/>
    <dgm:cxn modelId="{F815A035-87B4-4BC1-8984-650C5834CE66}" type="presParOf" srcId="{E502515B-C914-4382-B510-6464190F634B}" destId="{97272606-0697-46FA-B5BA-F4741E0055BC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4FE22E-81BE-49D8-A4B8-3FC32A7EAFBB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C28EA0A-7365-424A-A030-6283EE6DFF11}">
      <dgm:prSet/>
      <dgm:spPr/>
      <dgm:t>
        <a:bodyPr/>
        <a:lstStyle/>
        <a:p>
          <a:pPr rtl="0"/>
          <a:r>
            <a:rPr lang="ru-RU" dirty="0" smtClean="0"/>
            <a:t>учащиеся 8-11 классов</a:t>
          </a:r>
          <a:endParaRPr lang="en-US" dirty="0"/>
        </a:p>
      </dgm:t>
    </dgm:pt>
    <dgm:pt modelId="{085CD172-ABA7-4ADF-B840-C1ED0CB289C8}" type="parTrans" cxnId="{F58BEE03-C7C1-4E17-8D1B-02B215ED5376}">
      <dgm:prSet/>
      <dgm:spPr/>
      <dgm:t>
        <a:bodyPr/>
        <a:lstStyle/>
        <a:p>
          <a:endParaRPr lang="en-US"/>
        </a:p>
      </dgm:t>
    </dgm:pt>
    <dgm:pt modelId="{DC0C4E5C-21CD-4F59-B5DE-FFFCAEBFBE82}" type="sibTrans" cxnId="{F58BEE03-C7C1-4E17-8D1B-02B215ED5376}">
      <dgm:prSet/>
      <dgm:spPr/>
      <dgm:t>
        <a:bodyPr/>
        <a:lstStyle/>
        <a:p>
          <a:endParaRPr lang="en-US"/>
        </a:p>
      </dgm:t>
    </dgm:pt>
    <dgm:pt modelId="{ECF4010F-8331-478B-8D1A-E621DDFA3359}">
      <dgm:prSet/>
      <dgm:spPr/>
      <dgm:t>
        <a:bodyPr/>
        <a:lstStyle/>
        <a:p>
          <a:pPr rtl="0"/>
          <a:r>
            <a:rPr lang="ru-RU" dirty="0" smtClean="0"/>
            <a:t>студенты </a:t>
          </a:r>
          <a:r>
            <a:rPr lang="en-US" dirty="0" smtClean="0"/>
            <a:t>1-2 </a:t>
          </a:r>
          <a:r>
            <a:rPr lang="ru-RU" dirty="0" smtClean="0"/>
            <a:t>курсов</a:t>
          </a:r>
          <a:endParaRPr lang="en-US" dirty="0"/>
        </a:p>
      </dgm:t>
    </dgm:pt>
    <dgm:pt modelId="{C349952C-7AC4-40BF-9DEA-60AF8B102DC2}" type="parTrans" cxnId="{D59692C3-0378-4A83-960D-92B54A725C3D}">
      <dgm:prSet/>
      <dgm:spPr/>
      <dgm:t>
        <a:bodyPr/>
        <a:lstStyle/>
        <a:p>
          <a:endParaRPr lang="en-US"/>
        </a:p>
      </dgm:t>
    </dgm:pt>
    <dgm:pt modelId="{1CF294D5-E800-4698-A967-C1EFE2C72903}" type="sibTrans" cxnId="{D59692C3-0378-4A83-960D-92B54A725C3D}">
      <dgm:prSet/>
      <dgm:spPr/>
      <dgm:t>
        <a:bodyPr/>
        <a:lstStyle/>
        <a:p>
          <a:endParaRPr lang="en-US"/>
        </a:p>
      </dgm:t>
    </dgm:pt>
    <dgm:pt modelId="{87D54B58-02BD-4A4F-90CE-DAA518E8790A}">
      <dgm:prSet/>
      <dgm:spPr/>
      <dgm:t>
        <a:bodyPr/>
        <a:lstStyle/>
        <a:p>
          <a:pPr rtl="0"/>
          <a:r>
            <a:rPr lang="ru-RU" dirty="0" smtClean="0"/>
            <a:t>преподаватели и учителя</a:t>
          </a:r>
          <a:endParaRPr lang="en-US" dirty="0"/>
        </a:p>
      </dgm:t>
    </dgm:pt>
    <dgm:pt modelId="{879C6712-7FD0-4589-9A8B-2FD3DC1D3425}" type="parTrans" cxnId="{4B5A2F19-A135-4C67-9EDE-F3217D4773B2}">
      <dgm:prSet/>
      <dgm:spPr/>
      <dgm:t>
        <a:bodyPr/>
        <a:lstStyle/>
        <a:p>
          <a:endParaRPr lang="en-US"/>
        </a:p>
      </dgm:t>
    </dgm:pt>
    <dgm:pt modelId="{F30589D7-2E07-4569-A761-9B7AC67CCF3A}" type="sibTrans" cxnId="{4B5A2F19-A135-4C67-9EDE-F3217D4773B2}">
      <dgm:prSet/>
      <dgm:spPr/>
      <dgm:t>
        <a:bodyPr/>
        <a:lstStyle/>
        <a:p>
          <a:endParaRPr lang="en-US"/>
        </a:p>
      </dgm:t>
    </dgm:pt>
    <dgm:pt modelId="{9DC5DAE6-4BFA-4FA8-8D47-5189D3B271E9}" type="pres">
      <dgm:prSet presAssocID="{1D4FE22E-81BE-49D8-A4B8-3FC32A7EAFBB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46ACFF-C75D-4FEE-BBA9-1879DB36F62B}" type="pres">
      <dgm:prSet presAssocID="{1C28EA0A-7365-424A-A030-6283EE6DFF11}" presName="circ1" presStyleLbl="vennNode1" presStyleIdx="0" presStyleCnt="3" custLinFactNeighborX="-18448" custLinFactNeighborY="-461"/>
      <dgm:spPr/>
      <dgm:t>
        <a:bodyPr/>
        <a:lstStyle/>
        <a:p>
          <a:endParaRPr lang="en-US"/>
        </a:p>
      </dgm:t>
    </dgm:pt>
    <dgm:pt modelId="{6534EF9C-4A82-4BAF-961C-2DB8EE75967C}" type="pres">
      <dgm:prSet presAssocID="{1C28EA0A-7365-424A-A030-6283EE6DFF1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B76A0-573C-4845-AC0D-B57145FF0916}" type="pres">
      <dgm:prSet presAssocID="{ECF4010F-8331-478B-8D1A-E621DDFA3359}" presName="circ2" presStyleLbl="vennNode1" presStyleIdx="1" presStyleCnt="3" custLinFactNeighborX="-18448" custLinFactNeighborY="-461"/>
      <dgm:spPr/>
      <dgm:t>
        <a:bodyPr/>
        <a:lstStyle/>
        <a:p>
          <a:endParaRPr lang="en-US"/>
        </a:p>
      </dgm:t>
    </dgm:pt>
    <dgm:pt modelId="{9B7D3DDD-4145-4823-A25E-D193C9DA8321}" type="pres">
      <dgm:prSet presAssocID="{ECF4010F-8331-478B-8D1A-E621DDFA335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E41D5-3516-4B4E-A7A1-1DF3BCF45C9F}" type="pres">
      <dgm:prSet presAssocID="{87D54B58-02BD-4A4F-90CE-DAA518E8790A}" presName="circ3" presStyleLbl="vennNode1" presStyleIdx="2" presStyleCnt="3" custLinFactNeighborX="-18448" custLinFactNeighborY="-461"/>
      <dgm:spPr/>
      <dgm:t>
        <a:bodyPr/>
        <a:lstStyle/>
        <a:p>
          <a:endParaRPr lang="en-US"/>
        </a:p>
      </dgm:t>
    </dgm:pt>
    <dgm:pt modelId="{98D5DFA6-4644-4508-91FF-BB911CCC6FDD}" type="pres">
      <dgm:prSet presAssocID="{87D54B58-02BD-4A4F-90CE-DAA518E8790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8BEE03-C7C1-4E17-8D1B-02B215ED5376}" srcId="{1D4FE22E-81BE-49D8-A4B8-3FC32A7EAFBB}" destId="{1C28EA0A-7365-424A-A030-6283EE6DFF11}" srcOrd="0" destOrd="0" parTransId="{085CD172-ABA7-4ADF-B840-C1ED0CB289C8}" sibTransId="{DC0C4E5C-21CD-4F59-B5DE-FFFCAEBFBE82}"/>
    <dgm:cxn modelId="{D59692C3-0378-4A83-960D-92B54A725C3D}" srcId="{1D4FE22E-81BE-49D8-A4B8-3FC32A7EAFBB}" destId="{ECF4010F-8331-478B-8D1A-E621DDFA3359}" srcOrd="1" destOrd="0" parTransId="{C349952C-7AC4-40BF-9DEA-60AF8B102DC2}" sibTransId="{1CF294D5-E800-4698-A967-C1EFE2C72903}"/>
    <dgm:cxn modelId="{FD3DD9A3-8AD3-4615-B73A-4103EB0CB2D3}" type="presOf" srcId="{ECF4010F-8331-478B-8D1A-E621DDFA3359}" destId="{E58B76A0-573C-4845-AC0D-B57145FF0916}" srcOrd="0" destOrd="0" presId="urn:microsoft.com/office/officeart/2005/8/layout/venn1"/>
    <dgm:cxn modelId="{428A9594-9EE4-4457-AA40-2C3413ABBBC8}" type="presOf" srcId="{1D4FE22E-81BE-49D8-A4B8-3FC32A7EAFBB}" destId="{9DC5DAE6-4BFA-4FA8-8D47-5189D3B271E9}" srcOrd="0" destOrd="0" presId="urn:microsoft.com/office/officeart/2005/8/layout/venn1"/>
    <dgm:cxn modelId="{8B35BA35-3EBD-4622-9E2C-7E2369AAFD96}" type="presOf" srcId="{87D54B58-02BD-4A4F-90CE-DAA518E8790A}" destId="{98D5DFA6-4644-4508-91FF-BB911CCC6FDD}" srcOrd="1" destOrd="0" presId="urn:microsoft.com/office/officeart/2005/8/layout/venn1"/>
    <dgm:cxn modelId="{4B5A2F19-A135-4C67-9EDE-F3217D4773B2}" srcId="{1D4FE22E-81BE-49D8-A4B8-3FC32A7EAFBB}" destId="{87D54B58-02BD-4A4F-90CE-DAA518E8790A}" srcOrd="2" destOrd="0" parTransId="{879C6712-7FD0-4589-9A8B-2FD3DC1D3425}" sibTransId="{F30589D7-2E07-4569-A761-9B7AC67CCF3A}"/>
    <dgm:cxn modelId="{27B6A010-ED6F-4FD2-AE70-C505E86295F4}" type="presOf" srcId="{1C28EA0A-7365-424A-A030-6283EE6DFF11}" destId="{E246ACFF-C75D-4FEE-BBA9-1879DB36F62B}" srcOrd="0" destOrd="0" presId="urn:microsoft.com/office/officeart/2005/8/layout/venn1"/>
    <dgm:cxn modelId="{7C51F7EB-528A-4621-9B7A-A146C6C203D2}" type="presOf" srcId="{1C28EA0A-7365-424A-A030-6283EE6DFF11}" destId="{6534EF9C-4A82-4BAF-961C-2DB8EE75967C}" srcOrd="1" destOrd="0" presId="urn:microsoft.com/office/officeart/2005/8/layout/venn1"/>
    <dgm:cxn modelId="{0BA7CF38-CCB7-46E1-AE50-7CCFA6453334}" type="presOf" srcId="{ECF4010F-8331-478B-8D1A-E621DDFA3359}" destId="{9B7D3DDD-4145-4823-A25E-D193C9DA8321}" srcOrd="1" destOrd="0" presId="urn:microsoft.com/office/officeart/2005/8/layout/venn1"/>
    <dgm:cxn modelId="{39D357B8-0C4B-4E93-81D2-0A0D3CDE55CC}" type="presOf" srcId="{87D54B58-02BD-4A4F-90CE-DAA518E8790A}" destId="{D42E41D5-3516-4B4E-A7A1-1DF3BCF45C9F}" srcOrd="0" destOrd="0" presId="urn:microsoft.com/office/officeart/2005/8/layout/venn1"/>
    <dgm:cxn modelId="{90575C61-9DFB-481A-87E9-D720330E00FE}" type="presParOf" srcId="{9DC5DAE6-4BFA-4FA8-8D47-5189D3B271E9}" destId="{E246ACFF-C75D-4FEE-BBA9-1879DB36F62B}" srcOrd="0" destOrd="0" presId="urn:microsoft.com/office/officeart/2005/8/layout/venn1"/>
    <dgm:cxn modelId="{650E69DB-907C-48C2-AA3C-33D5F9794709}" type="presParOf" srcId="{9DC5DAE6-4BFA-4FA8-8D47-5189D3B271E9}" destId="{6534EF9C-4A82-4BAF-961C-2DB8EE75967C}" srcOrd="1" destOrd="0" presId="urn:microsoft.com/office/officeart/2005/8/layout/venn1"/>
    <dgm:cxn modelId="{EEE074D9-15EC-47F9-A4D8-D113F4313A52}" type="presParOf" srcId="{9DC5DAE6-4BFA-4FA8-8D47-5189D3B271E9}" destId="{E58B76A0-573C-4845-AC0D-B57145FF0916}" srcOrd="2" destOrd="0" presId="urn:microsoft.com/office/officeart/2005/8/layout/venn1"/>
    <dgm:cxn modelId="{03FF6237-D26F-4B75-8E21-BA4FCC23E235}" type="presParOf" srcId="{9DC5DAE6-4BFA-4FA8-8D47-5189D3B271E9}" destId="{9B7D3DDD-4145-4823-A25E-D193C9DA8321}" srcOrd="3" destOrd="0" presId="urn:microsoft.com/office/officeart/2005/8/layout/venn1"/>
    <dgm:cxn modelId="{D0F8398A-3B53-4E10-B446-8A49284DC0F1}" type="presParOf" srcId="{9DC5DAE6-4BFA-4FA8-8D47-5189D3B271E9}" destId="{D42E41D5-3516-4B4E-A7A1-1DF3BCF45C9F}" srcOrd="4" destOrd="0" presId="urn:microsoft.com/office/officeart/2005/8/layout/venn1"/>
    <dgm:cxn modelId="{22D368C9-F65A-4E6F-B084-F3DE52BB42EC}" type="presParOf" srcId="{9DC5DAE6-4BFA-4FA8-8D47-5189D3B271E9}" destId="{98D5DFA6-4644-4508-91FF-BB911CCC6FD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E8A9A8-2807-462E-B4F2-87BB61089646}" type="doc">
      <dgm:prSet loTypeId="urn:microsoft.com/office/officeart/2005/8/layout/hList2#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D0638D9-9A6C-4A2B-A0F2-F5AE1B2753E8}">
      <dgm:prSet phldrT="[Текст]"/>
      <dgm:spPr/>
      <dgm:t>
        <a:bodyPr/>
        <a:lstStyle/>
        <a:p>
          <a:r>
            <a:rPr lang="ru-RU" dirty="0" smtClean="0"/>
            <a:t>прямые конкуренты</a:t>
          </a:r>
          <a:endParaRPr lang="ru-RU" dirty="0"/>
        </a:p>
      </dgm:t>
    </dgm:pt>
    <dgm:pt modelId="{E0077D2C-C75D-471C-8698-6FD9E18ADBF7}" type="parTrans" cxnId="{29F0425C-C4A9-477E-8663-90024C552648}">
      <dgm:prSet/>
      <dgm:spPr/>
      <dgm:t>
        <a:bodyPr/>
        <a:lstStyle/>
        <a:p>
          <a:endParaRPr lang="ru-RU"/>
        </a:p>
      </dgm:t>
    </dgm:pt>
    <dgm:pt modelId="{7AAE089F-FB16-4AA5-BD50-E2E0B4C81951}" type="sibTrans" cxnId="{29F0425C-C4A9-477E-8663-90024C552648}">
      <dgm:prSet/>
      <dgm:spPr/>
      <dgm:t>
        <a:bodyPr/>
        <a:lstStyle/>
        <a:p>
          <a:endParaRPr lang="ru-RU"/>
        </a:p>
      </dgm:t>
    </dgm:pt>
    <dgm:pt modelId="{718053D4-45E2-4310-BA47-E9B12EC1FEF6}">
      <dgm:prSet phldrT="[Текст]"/>
      <dgm:spPr/>
      <dgm:t>
        <a:bodyPr/>
        <a:lstStyle/>
        <a:p>
          <a:r>
            <a:rPr lang="ru-RU" dirty="0" smtClean="0"/>
            <a:t>субституты</a:t>
          </a:r>
          <a:endParaRPr lang="ru-RU" dirty="0"/>
        </a:p>
      </dgm:t>
    </dgm:pt>
    <dgm:pt modelId="{FDBB9F76-C104-4F56-992F-02C9E6269E31}" type="parTrans" cxnId="{4A6DBFC4-25D3-4A4A-867A-815FEEC5F445}">
      <dgm:prSet/>
      <dgm:spPr/>
      <dgm:t>
        <a:bodyPr/>
        <a:lstStyle/>
        <a:p>
          <a:endParaRPr lang="ru-RU"/>
        </a:p>
      </dgm:t>
    </dgm:pt>
    <dgm:pt modelId="{5129A87A-68EA-414C-B42E-B604CEADCA84}" type="sibTrans" cxnId="{4A6DBFC4-25D3-4A4A-867A-815FEEC5F445}">
      <dgm:prSet/>
      <dgm:spPr/>
      <dgm:t>
        <a:bodyPr/>
        <a:lstStyle/>
        <a:p>
          <a:endParaRPr lang="ru-RU"/>
        </a:p>
      </dgm:t>
    </dgm:pt>
    <dgm:pt modelId="{7752B348-D55C-48F2-B9CA-5A35E39BA8EF}">
      <dgm:prSet phldrT="[Текст]"/>
      <dgm:spPr/>
      <dgm:t>
        <a:bodyPr/>
        <a:lstStyle/>
        <a:p>
          <a:r>
            <a:rPr lang="ru-RU" dirty="0" smtClean="0"/>
            <a:t>учебники по химии</a:t>
          </a:r>
          <a:r>
            <a:rPr lang="en-US" dirty="0" smtClean="0"/>
            <a:t>;</a:t>
          </a:r>
          <a:endParaRPr lang="ru-RU" dirty="0"/>
        </a:p>
      </dgm:t>
    </dgm:pt>
    <dgm:pt modelId="{88D31B06-1219-490E-B0C3-166E5868628E}" type="parTrans" cxnId="{3C54A878-429B-4384-830F-5C7835486CA3}">
      <dgm:prSet/>
      <dgm:spPr/>
      <dgm:t>
        <a:bodyPr/>
        <a:lstStyle/>
        <a:p>
          <a:endParaRPr lang="ru-RU"/>
        </a:p>
      </dgm:t>
    </dgm:pt>
    <dgm:pt modelId="{0AB555C6-BC07-4E4E-9010-6F7A9E9242A4}" type="sibTrans" cxnId="{3C54A878-429B-4384-830F-5C7835486CA3}">
      <dgm:prSet/>
      <dgm:spPr/>
      <dgm:t>
        <a:bodyPr/>
        <a:lstStyle/>
        <a:p>
          <a:endParaRPr lang="ru-RU"/>
        </a:p>
      </dgm:t>
    </dgm:pt>
    <dgm:pt modelId="{E6E14283-D5F5-4EB6-B060-9DC802DBFD88}">
      <dgm:prSet phldrT="[Текст]"/>
      <dgm:spPr/>
      <dgm:t>
        <a:bodyPr/>
        <a:lstStyle/>
        <a:p>
          <a:r>
            <a:rPr lang="ru-RU" dirty="0" smtClean="0"/>
            <a:t>сайты - справочники по химии</a:t>
          </a:r>
          <a:r>
            <a:rPr lang="en-US" dirty="0" smtClean="0"/>
            <a:t>.</a:t>
          </a:r>
          <a:endParaRPr lang="ru-RU" dirty="0" smtClean="0"/>
        </a:p>
        <a:p>
          <a:endParaRPr lang="ru-RU" dirty="0"/>
        </a:p>
      </dgm:t>
    </dgm:pt>
    <dgm:pt modelId="{2019E968-5A11-49E9-AFA6-B5B71753100A}" type="parTrans" cxnId="{98DC8F05-F2FB-45CF-833C-EB6597BDC1F7}">
      <dgm:prSet/>
      <dgm:spPr/>
      <dgm:t>
        <a:bodyPr/>
        <a:lstStyle/>
        <a:p>
          <a:endParaRPr lang="ru-RU"/>
        </a:p>
      </dgm:t>
    </dgm:pt>
    <dgm:pt modelId="{C22183DF-D051-4E2E-9BA5-26647F86D209}" type="sibTrans" cxnId="{98DC8F05-F2FB-45CF-833C-EB6597BDC1F7}">
      <dgm:prSet/>
      <dgm:spPr/>
      <dgm:t>
        <a:bodyPr/>
        <a:lstStyle/>
        <a:p>
          <a:endParaRPr lang="ru-RU"/>
        </a:p>
      </dgm:t>
    </dgm:pt>
    <dgm:pt modelId="{DA17D237-DCDA-4EF1-B340-9B90CB23D55C}">
      <dgm:prSet phldrT="[Текст]"/>
      <dgm:spPr/>
      <dgm:t>
        <a:bodyPr/>
        <a:lstStyle/>
        <a:p>
          <a:r>
            <a:rPr lang="ru-RU" dirty="0" smtClean="0"/>
            <a:t>бесплатные приложения справочники;</a:t>
          </a:r>
          <a:endParaRPr lang="ru-RU" dirty="0"/>
        </a:p>
      </dgm:t>
    </dgm:pt>
    <dgm:pt modelId="{75C6B13A-1A83-4647-A425-8D82EE9D00F4}" type="parTrans" cxnId="{AA490CE3-160E-4C97-896E-6A2CB84818DD}">
      <dgm:prSet/>
      <dgm:spPr/>
      <dgm:t>
        <a:bodyPr/>
        <a:lstStyle/>
        <a:p>
          <a:endParaRPr lang="ru-RU"/>
        </a:p>
      </dgm:t>
    </dgm:pt>
    <dgm:pt modelId="{2D863ABF-49F4-4E43-B6E5-8F36EA7F7B62}" type="sibTrans" cxnId="{AA490CE3-160E-4C97-896E-6A2CB84818DD}">
      <dgm:prSet/>
      <dgm:spPr/>
      <dgm:t>
        <a:bodyPr/>
        <a:lstStyle/>
        <a:p>
          <a:endParaRPr lang="ru-RU"/>
        </a:p>
      </dgm:t>
    </dgm:pt>
    <dgm:pt modelId="{249FAE64-6A4E-4EA8-97EC-AAB7AC2254DE}">
      <dgm:prSet phldrT="[Текст]"/>
      <dgm:spPr/>
      <dgm:t>
        <a:bodyPr/>
        <a:lstStyle/>
        <a:p>
          <a:r>
            <a:rPr lang="ru-RU" dirty="0" smtClean="0"/>
            <a:t>Мобильные приложения фирмы </a:t>
          </a:r>
          <a:r>
            <a:rPr lang="en-US" dirty="0" err="1" smtClean="0"/>
            <a:t>WAGmob</a:t>
          </a:r>
          <a:r>
            <a:rPr lang="ru-RU" dirty="0" smtClean="0"/>
            <a:t>, </a:t>
          </a:r>
          <a:r>
            <a:rPr lang="en-US" dirty="0" smtClean="0"/>
            <a:t>Wolfram;</a:t>
          </a:r>
          <a:endParaRPr lang="ru-RU" dirty="0"/>
        </a:p>
      </dgm:t>
    </dgm:pt>
    <dgm:pt modelId="{A0ADCAB1-AA02-4CCE-A7B3-45B6CFFDAA03}" type="parTrans" cxnId="{6FC55B62-E55D-4682-B111-55D922D8144F}">
      <dgm:prSet/>
      <dgm:spPr/>
      <dgm:t>
        <a:bodyPr/>
        <a:lstStyle/>
        <a:p>
          <a:endParaRPr lang="ru-RU"/>
        </a:p>
      </dgm:t>
    </dgm:pt>
    <dgm:pt modelId="{1976DE9F-16B8-4663-AA96-92EBE0BCF155}" type="sibTrans" cxnId="{6FC55B62-E55D-4682-B111-55D922D8144F}">
      <dgm:prSet/>
      <dgm:spPr/>
      <dgm:t>
        <a:bodyPr/>
        <a:lstStyle/>
        <a:p>
          <a:endParaRPr lang="ru-RU"/>
        </a:p>
      </dgm:t>
    </dgm:pt>
    <dgm:pt modelId="{EE10AFA6-20A5-4AAA-81EE-C2E7AAC9F0C7}" type="pres">
      <dgm:prSet presAssocID="{12E8A9A8-2807-462E-B4F2-87BB61089646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60B9CC6-13C5-494C-8753-54E28737F32D}" type="pres">
      <dgm:prSet presAssocID="{6D0638D9-9A6C-4A2B-A0F2-F5AE1B2753E8}" presName="compositeNode" presStyleCnt="0">
        <dgm:presLayoutVars>
          <dgm:bulletEnabled val="1"/>
        </dgm:presLayoutVars>
      </dgm:prSet>
      <dgm:spPr/>
    </dgm:pt>
    <dgm:pt modelId="{3506A68E-F756-4143-A37B-C8A79275E123}" type="pres">
      <dgm:prSet presAssocID="{6D0638D9-9A6C-4A2B-A0F2-F5AE1B2753E8}" presName="imag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2F716D9C-8338-48D9-B231-26D471CA3B56}" type="pres">
      <dgm:prSet presAssocID="{6D0638D9-9A6C-4A2B-A0F2-F5AE1B2753E8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6E8620-F116-4885-B0CB-20DB9C54B133}" type="pres">
      <dgm:prSet presAssocID="{6D0638D9-9A6C-4A2B-A0F2-F5AE1B2753E8}" presName="parentNode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FFB30F-B13F-4B52-AABB-9AB96C5FA7F8}" type="pres">
      <dgm:prSet presAssocID="{7AAE089F-FB16-4AA5-BD50-E2E0B4C81951}" presName="sibTrans" presStyleCnt="0"/>
      <dgm:spPr/>
    </dgm:pt>
    <dgm:pt modelId="{465CA539-A657-4015-A22A-0A8E81956CAE}" type="pres">
      <dgm:prSet presAssocID="{718053D4-45E2-4310-BA47-E9B12EC1FEF6}" presName="compositeNode" presStyleCnt="0">
        <dgm:presLayoutVars>
          <dgm:bulletEnabled val="1"/>
        </dgm:presLayoutVars>
      </dgm:prSet>
      <dgm:spPr/>
    </dgm:pt>
    <dgm:pt modelId="{6DEB7F28-AC87-4540-A474-EA6218CA5917}" type="pres">
      <dgm:prSet presAssocID="{718053D4-45E2-4310-BA47-E9B12EC1FEF6}" presName="imag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ru-RU"/>
        </a:p>
      </dgm:t>
    </dgm:pt>
    <dgm:pt modelId="{3D0AC680-504D-4DE7-BEA2-742AD5C1E8ED}" type="pres">
      <dgm:prSet presAssocID="{718053D4-45E2-4310-BA47-E9B12EC1FEF6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59BBBE-FB12-441E-B061-86F38CB3EB90}" type="pres">
      <dgm:prSet presAssocID="{718053D4-45E2-4310-BA47-E9B12EC1FEF6}" presName="parentNode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F37A8F3-70AC-4C37-B47D-360BA6489C45}" type="presOf" srcId="{12E8A9A8-2807-462E-B4F2-87BB61089646}" destId="{EE10AFA6-20A5-4AAA-81EE-C2E7AAC9F0C7}" srcOrd="0" destOrd="0" presId="urn:microsoft.com/office/officeart/2005/8/layout/hList2#1"/>
    <dgm:cxn modelId="{A362A72C-4F6E-4D7F-8745-F5A91A3AAB29}" type="presOf" srcId="{DA17D237-DCDA-4EF1-B340-9B90CB23D55C}" destId="{2F716D9C-8338-48D9-B231-26D471CA3B56}" srcOrd="0" destOrd="1" presId="urn:microsoft.com/office/officeart/2005/8/layout/hList2#1"/>
    <dgm:cxn modelId="{98DC8F05-F2FB-45CF-833C-EB6597BDC1F7}" srcId="{718053D4-45E2-4310-BA47-E9B12EC1FEF6}" destId="{E6E14283-D5F5-4EB6-B060-9DC802DBFD88}" srcOrd="1" destOrd="0" parTransId="{2019E968-5A11-49E9-AFA6-B5B71753100A}" sibTransId="{C22183DF-D051-4E2E-9BA5-26647F86D209}"/>
    <dgm:cxn modelId="{3C54A878-429B-4384-830F-5C7835486CA3}" srcId="{718053D4-45E2-4310-BA47-E9B12EC1FEF6}" destId="{7752B348-D55C-48F2-B9CA-5A35E39BA8EF}" srcOrd="0" destOrd="0" parTransId="{88D31B06-1219-490E-B0C3-166E5868628E}" sibTransId="{0AB555C6-BC07-4E4E-9010-6F7A9E9242A4}"/>
    <dgm:cxn modelId="{C4F37855-6F21-4F80-ABCE-7FFF23A5CA90}" type="presOf" srcId="{6D0638D9-9A6C-4A2B-A0F2-F5AE1B2753E8}" destId="{FA6E8620-F116-4885-B0CB-20DB9C54B133}" srcOrd="0" destOrd="0" presId="urn:microsoft.com/office/officeart/2005/8/layout/hList2#1"/>
    <dgm:cxn modelId="{6FC55B62-E55D-4682-B111-55D922D8144F}" srcId="{6D0638D9-9A6C-4A2B-A0F2-F5AE1B2753E8}" destId="{249FAE64-6A4E-4EA8-97EC-AAB7AC2254DE}" srcOrd="0" destOrd="0" parTransId="{A0ADCAB1-AA02-4CCE-A7B3-45B6CFFDAA03}" sibTransId="{1976DE9F-16B8-4663-AA96-92EBE0BCF155}"/>
    <dgm:cxn modelId="{7F7DE60D-79A9-4746-B60F-102F51478286}" type="presOf" srcId="{7752B348-D55C-48F2-B9CA-5A35E39BA8EF}" destId="{3D0AC680-504D-4DE7-BEA2-742AD5C1E8ED}" srcOrd="0" destOrd="0" presId="urn:microsoft.com/office/officeart/2005/8/layout/hList2#1"/>
    <dgm:cxn modelId="{AA490CE3-160E-4C97-896E-6A2CB84818DD}" srcId="{6D0638D9-9A6C-4A2B-A0F2-F5AE1B2753E8}" destId="{DA17D237-DCDA-4EF1-B340-9B90CB23D55C}" srcOrd="1" destOrd="0" parTransId="{75C6B13A-1A83-4647-A425-8D82EE9D00F4}" sibTransId="{2D863ABF-49F4-4E43-B6E5-8F36EA7F7B62}"/>
    <dgm:cxn modelId="{29F0425C-C4A9-477E-8663-90024C552648}" srcId="{12E8A9A8-2807-462E-B4F2-87BB61089646}" destId="{6D0638D9-9A6C-4A2B-A0F2-F5AE1B2753E8}" srcOrd="0" destOrd="0" parTransId="{E0077D2C-C75D-471C-8698-6FD9E18ADBF7}" sibTransId="{7AAE089F-FB16-4AA5-BD50-E2E0B4C81951}"/>
    <dgm:cxn modelId="{99B290F7-D65D-4D0D-B410-BDB811D6B3BA}" type="presOf" srcId="{249FAE64-6A4E-4EA8-97EC-AAB7AC2254DE}" destId="{2F716D9C-8338-48D9-B231-26D471CA3B56}" srcOrd="0" destOrd="0" presId="urn:microsoft.com/office/officeart/2005/8/layout/hList2#1"/>
    <dgm:cxn modelId="{E025796C-5ACC-46CC-BC5E-91F707979450}" type="presOf" srcId="{E6E14283-D5F5-4EB6-B060-9DC802DBFD88}" destId="{3D0AC680-504D-4DE7-BEA2-742AD5C1E8ED}" srcOrd="0" destOrd="1" presId="urn:microsoft.com/office/officeart/2005/8/layout/hList2#1"/>
    <dgm:cxn modelId="{942C95C5-C71E-40C9-9E3B-3F08F0A501D1}" type="presOf" srcId="{718053D4-45E2-4310-BA47-E9B12EC1FEF6}" destId="{7459BBBE-FB12-441E-B061-86F38CB3EB90}" srcOrd="0" destOrd="0" presId="urn:microsoft.com/office/officeart/2005/8/layout/hList2#1"/>
    <dgm:cxn modelId="{4A6DBFC4-25D3-4A4A-867A-815FEEC5F445}" srcId="{12E8A9A8-2807-462E-B4F2-87BB61089646}" destId="{718053D4-45E2-4310-BA47-E9B12EC1FEF6}" srcOrd="1" destOrd="0" parTransId="{FDBB9F76-C104-4F56-992F-02C9E6269E31}" sibTransId="{5129A87A-68EA-414C-B42E-B604CEADCA84}"/>
    <dgm:cxn modelId="{1282B865-9480-41D7-B48F-640677157528}" type="presParOf" srcId="{EE10AFA6-20A5-4AAA-81EE-C2E7AAC9F0C7}" destId="{860B9CC6-13C5-494C-8753-54E28737F32D}" srcOrd="0" destOrd="0" presId="urn:microsoft.com/office/officeart/2005/8/layout/hList2#1"/>
    <dgm:cxn modelId="{377016AD-72E6-47A3-9F9B-1931A0691E4B}" type="presParOf" srcId="{860B9CC6-13C5-494C-8753-54E28737F32D}" destId="{3506A68E-F756-4143-A37B-C8A79275E123}" srcOrd="0" destOrd="0" presId="urn:microsoft.com/office/officeart/2005/8/layout/hList2#1"/>
    <dgm:cxn modelId="{D52FEEC2-E1BA-42FE-9592-2CBE44B43540}" type="presParOf" srcId="{860B9CC6-13C5-494C-8753-54E28737F32D}" destId="{2F716D9C-8338-48D9-B231-26D471CA3B56}" srcOrd="1" destOrd="0" presId="urn:microsoft.com/office/officeart/2005/8/layout/hList2#1"/>
    <dgm:cxn modelId="{09A5BB2A-98C6-4D62-BF8C-F7BA02622F6F}" type="presParOf" srcId="{860B9CC6-13C5-494C-8753-54E28737F32D}" destId="{FA6E8620-F116-4885-B0CB-20DB9C54B133}" srcOrd="2" destOrd="0" presId="urn:microsoft.com/office/officeart/2005/8/layout/hList2#1"/>
    <dgm:cxn modelId="{3B972C8A-3A0E-40AE-8955-E9FA3C8E82B4}" type="presParOf" srcId="{EE10AFA6-20A5-4AAA-81EE-C2E7AAC9F0C7}" destId="{5CFFB30F-B13F-4B52-AABB-9AB96C5FA7F8}" srcOrd="1" destOrd="0" presId="urn:microsoft.com/office/officeart/2005/8/layout/hList2#1"/>
    <dgm:cxn modelId="{E3D1E7FE-C207-4230-9D87-79A938220DE8}" type="presParOf" srcId="{EE10AFA6-20A5-4AAA-81EE-C2E7AAC9F0C7}" destId="{465CA539-A657-4015-A22A-0A8E81956CAE}" srcOrd="2" destOrd="0" presId="urn:microsoft.com/office/officeart/2005/8/layout/hList2#1"/>
    <dgm:cxn modelId="{A60B2AFA-F27A-4273-AF59-2ABE964CE372}" type="presParOf" srcId="{465CA539-A657-4015-A22A-0A8E81956CAE}" destId="{6DEB7F28-AC87-4540-A474-EA6218CA5917}" srcOrd="0" destOrd="0" presId="urn:microsoft.com/office/officeart/2005/8/layout/hList2#1"/>
    <dgm:cxn modelId="{E7CD2B18-7EBB-4AEB-8652-0E6ECB306B1D}" type="presParOf" srcId="{465CA539-A657-4015-A22A-0A8E81956CAE}" destId="{3D0AC680-504D-4DE7-BEA2-742AD5C1E8ED}" srcOrd="1" destOrd="0" presId="urn:microsoft.com/office/officeart/2005/8/layout/hList2#1"/>
    <dgm:cxn modelId="{21D49114-4098-44E2-8B2F-CA3DCD880CC4}" type="presParOf" srcId="{465CA539-A657-4015-A22A-0A8E81956CAE}" destId="{7459BBBE-FB12-441E-B061-86F38CB3EB90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93A28B-A2BF-47D8-8A70-3CA2664CB1C5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BC528DEF-2E2C-4AC4-A5FA-4FCED57D0926}">
      <dgm:prSet phldrT="[Текст]"/>
      <dgm:spPr/>
      <dgm:t>
        <a:bodyPr/>
        <a:lstStyle/>
        <a:p>
          <a:r>
            <a:rPr lang="ru-RU" dirty="0" smtClean="0"/>
            <a:t>удобный интерфейс пользователя и поиск информации</a:t>
          </a:r>
          <a:endParaRPr lang="ru-RU" dirty="0"/>
        </a:p>
      </dgm:t>
    </dgm:pt>
    <dgm:pt modelId="{C55FDD8B-191C-493A-A477-FF6BD3C1CFDC}" type="parTrans" cxnId="{25CC48C1-9AD6-4FA4-9725-E214C9133B05}">
      <dgm:prSet/>
      <dgm:spPr/>
      <dgm:t>
        <a:bodyPr/>
        <a:lstStyle/>
        <a:p>
          <a:endParaRPr lang="ru-RU"/>
        </a:p>
      </dgm:t>
    </dgm:pt>
    <dgm:pt modelId="{7BBA740F-F662-4042-A364-0AA81BD43390}" type="sibTrans" cxnId="{25CC48C1-9AD6-4FA4-9725-E214C9133B05}">
      <dgm:prSet/>
      <dgm:spPr/>
      <dgm:t>
        <a:bodyPr/>
        <a:lstStyle/>
        <a:p>
          <a:endParaRPr lang="ru-RU"/>
        </a:p>
      </dgm:t>
    </dgm:pt>
    <dgm:pt modelId="{17FEA15E-BF54-420F-9E95-96BD5298D9BD}">
      <dgm:prSet/>
      <dgm:spPr/>
      <dgm:t>
        <a:bodyPr/>
        <a:lstStyle/>
        <a:p>
          <a:r>
            <a:rPr lang="ru-RU" dirty="0" smtClean="0"/>
            <a:t>более низкая цена</a:t>
          </a:r>
          <a:endParaRPr lang="ru-RU" dirty="0"/>
        </a:p>
      </dgm:t>
    </dgm:pt>
    <dgm:pt modelId="{1EBD6AEE-B6BA-4A93-AFCE-B52A75ABD122}" type="parTrans" cxnId="{3B58C6B5-1A27-414B-9E36-026A8905E688}">
      <dgm:prSet/>
      <dgm:spPr/>
      <dgm:t>
        <a:bodyPr/>
        <a:lstStyle/>
        <a:p>
          <a:endParaRPr lang="ru-RU"/>
        </a:p>
      </dgm:t>
    </dgm:pt>
    <dgm:pt modelId="{95DA0184-4577-4C78-8B49-1E59AE67EE97}" type="sibTrans" cxnId="{3B58C6B5-1A27-414B-9E36-026A8905E688}">
      <dgm:prSet/>
      <dgm:spPr/>
      <dgm:t>
        <a:bodyPr/>
        <a:lstStyle/>
        <a:p>
          <a:endParaRPr lang="ru-RU"/>
        </a:p>
      </dgm:t>
    </dgm:pt>
    <dgm:pt modelId="{CFF7B846-6623-4F89-87F8-A7FC05737208}">
      <dgm:prSet phldrT="[Текст]"/>
      <dgm:spPr/>
      <dgm:t>
        <a:bodyPr/>
        <a:lstStyle/>
        <a:p>
          <a:r>
            <a:rPr lang="ru-RU" dirty="0" smtClean="0"/>
            <a:t>возможность выполнения реакций</a:t>
          </a:r>
          <a:endParaRPr lang="ru-RU" dirty="0"/>
        </a:p>
      </dgm:t>
    </dgm:pt>
    <dgm:pt modelId="{367CE475-D73E-4CD7-AC78-64CA6AEA0845}" type="parTrans" cxnId="{0E41CDA0-7D57-42FB-9BFF-777E820BFB4D}">
      <dgm:prSet/>
      <dgm:spPr/>
    </dgm:pt>
    <dgm:pt modelId="{73B5597F-A262-4B22-A664-6CA02495158A}" type="sibTrans" cxnId="{0E41CDA0-7D57-42FB-9BFF-777E820BFB4D}">
      <dgm:prSet/>
      <dgm:spPr/>
    </dgm:pt>
    <dgm:pt modelId="{5E9961F7-05C5-449F-9886-C61A866B646F}">
      <dgm:prSet phldrT="[Текст]"/>
      <dgm:spPr/>
      <dgm:t>
        <a:bodyPr/>
        <a:lstStyle/>
        <a:p>
          <a:r>
            <a:rPr lang="ru-RU" dirty="0" smtClean="0"/>
            <a:t>качественные </a:t>
          </a:r>
          <a:r>
            <a:rPr lang="en-US" dirty="0" smtClean="0"/>
            <a:t>3d-</a:t>
          </a:r>
          <a:r>
            <a:rPr lang="ru-RU" dirty="0" smtClean="0"/>
            <a:t>модели кристаллических решеток</a:t>
          </a:r>
          <a:endParaRPr lang="ru-RU" dirty="0"/>
        </a:p>
      </dgm:t>
    </dgm:pt>
    <dgm:pt modelId="{246F69C2-4768-4114-879C-FC8732FF51E3}" type="parTrans" cxnId="{824E6DBE-14E3-4B53-A7FE-548A59608AA0}">
      <dgm:prSet/>
      <dgm:spPr/>
    </dgm:pt>
    <dgm:pt modelId="{5184C4F8-770D-404F-9182-D20A9D6C142A}" type="sibTrans" cxnId="{824E6DBE-14E3-4B53-A7FE-548A59608AA0}">
      <dgm:prSet/>
      <dgm:spPr/>
    </dgm:pt>
    <dgm:pt modelId="{21B25A70-0272-4AED-A6BE-75F811ABC3A2}">
      <dgm:prSet phldrT="[Текст]"/>
      <dgm:spPr/>
      <dgm:t>
        <a:bodyPr/>
        <a:lstStyle/>
        <a:p>
          <a:r>
            <a:rPr lang="ru-RU" dirty="0" smtClean="0"/>
            <a:t>возможность решения типовых задач</a:t>
          </a:r>
          <a:endParaRPr lang="ru-RU" dirty="0"/>
        </a:p>
      </dgm:t>
    </dgm:pt>
    <dgm:pt modelId="{C5553B2A-9A1C-465C-9DA8-8675538F9A54}" type="parTrans" cxnId="{BC09BD91-DB7D-4E4B-834A-2057913A5B93}">
      <dgm:prSet/>
      <dgm:spPr/>
    </dgm:pt>
    <dgm:pt modelId="{B65270DB-4325-4448-B386-AB49E1AD3B54}" type="sibTrans" cxnId="{BC09BD91-DB7D-4E4B-834A-2057913A5B93}">
      <dgm:prSet/>
      <dgm:spPr/>
    </dgm:pt>
    <dgm:pt modelId="{077040E1-031D-4818-8DB6-1578F4579CF1}" type="pres">
      <dgm:prSet presAssocID="{0893A28B-A2BF-47D8-8A70-3CA2664CB1C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A4E5A2C5-2C61-408D-BCD0-727575CFDDA9}" type="pres">
      <dgm:prSet presAssocID="{0893A28B-A2BF-47D8-8A70-3CA2664CB1C5}" presName="Name1" presStyleCnt="0"/>
      <dgm:spPr/>
    </dgm:pt>
    <dgm:pt modelId="{C69C7371-DD11-447E-AFEB-EE623F7766EE}" type="pres">
      <dgm:prSet presAssocID="{0893A28B-A2BF-47D8-8A70-3CA2664CB1C5}" presName="cycle" presStyleCnt="0"/>
      <dgm:spPr/>
    </dgm:pt>
    <dgm:pt modelId="{CC1C49D1-B718-4F73-BF20-C8C08085F70E}" type="pres">
      <dgm:prSet presAssocID="{0893A28B-A2BF-47D8-8A70-3CA2664CB1C5}" presName="srcNode" presStyleLbl="node1" presStyleIdx="0" presStyleCnt="5"/>
      <dgm:spPr/>
    </dgm:pt>
    <dgm:pt modelId="{35DE6719-D8DE-447B-A3DA-AD4FDAB413F3}" type="pres">
      <dgm:prSet presAssocID="{0893A28B-A2BF-47D8-8A70-3CA2664CB1C5}" presName="conn" presStyleLbl="parChTrans1D2" presStyleIdx="0" presStyleCnt="1"/>
      <dgm:spPr/>
      <dgm:t>
        <a:bodyPr/>
        <a:lstStyle/>
        <a:p>
          <a:endParaRPr lang="ru-RU"/>
        </a:p>
      </dgm:t>
    </dgm:pt>
    <dgm:pt modelId="{5A22F32E-F093-493C-A29C-8C33961B54CA}" type="pres">
      <dgm:prSet presAssocID="{0893A28B-A2BF-47D8-8A70-3CA2664CB1C5}" presName="extraNode" presStyleLbl="node1" presStyleIdx="0" presStyleCnt="5"/>
      <dgm:spPr/>
    </dgm:pt>
    <dgm:pt modelId="{B5E6C3EE-2F58-4553-9D2E-828920B3F7A1}" type="pres">
      <dgm:prSet presAssocID="{0893A28B-A2BF-47D8-8A70-3CA2664CB1C5}" presName="dstNode" presStyleLbl="node1" presStyleIdx="0" presStyleCnt="5"/>
      <dgm:spPr/>
    </dgm:pt>
    <dgm:pt modelId="{3928F540-085C-472F-9054-B6D655C8865F}" type="pres">
      <dgm:prSet presAssocID="{CFF7B846-6623-4F89-87F8-A7FC0573720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F17E6E-7EF1-42E6-8A44-FA484131D6B4}" type="pres">
      <dgm:prSet presAssocID="{CFF7B846-6623-4F89-87F8-A7FC05737208}" presName="accent_1" presStyleCnt="0"/>
      <dgm:spPr/>
    </dgm:pt>
    <dgm:pt modelId="{7B1AE0F6-3D90-4EB0-896A-9E854217DF81}" type="pres">
      <dgm:prSet presAssocID="{CFF7B846-6623-4F89-87F8-A7FC05737208}" presName="accentRepeatNode" presStyleLbl="solidFgAcc1" presStyleIdx="0" presStyleCnt="5"/>
      <dgm:spPr/>
    </dgm:pt>
    <dgm:pt modelId="{4DE4A3DD-954B-4C58-9770-0C8CE6D3BA3E}" type="pres">
      <dgm:prSet presAssocID="{21B25A70-0272-4AED-A6BE-75F811ABC3A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7219C7-918A-47FF-9868-723EE9C94403}" type="pres">
      <dgm:prSet presAssocID="{21B25A70-0272-4AED-A6BE-75F811ABC3A2}" presName="accent_2" presStyleCnt="0"/>
      <dgm:spPr/>
    </dgm:pt>
    <dgm:pt modelId="{E7AB0295-F946-46D4-9F59-7B7FF7A1D0D7}" type="pres">
      <dgm:prSet presAssocID="{21B25A70-0272-4AED-A6BE-75F811ABC3A2}" presName="accentRepeatNode" presStyleLbl="solidFgAcc1" presStyleIdx="1" presStyleCnt="5"/>
      <dgm:spPr/>
    </dgm:pt>
    <dgm:pt modelId="{F500E1C8-8582-4F56-A5DF-7AE48E8C56A0}" type="pres">
      <dgm:prSet presAssocID="{5E9961F7-05C5-449F-9886-C61A866B646F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F66020-82A7-49D8-8FE5-3C4EB90F95FB}" type="pres">
      <dgm:prSet presAssocID="{5E9961F7-05C5-449F-9886-C61A866B646F}" presName="accent_3" presStyleCnt="0"/>
      <dgm:spPr/>
    </dgm:pt>
    <dgm:pt modelId="{854B990D-D907-432E-BDC6-AAC983D09DA7}" type="pres">
      <dgm:prSet presAssocID="{5E9961F7-05C5-449F-9886-C61A866B646F}" presName="accentRepeatNode" presStyleLbl="solidFgAcc1" presStyleIdx="2" presStyleCnt="5"/>
      <dgm:spPr/>
    </dgm:pt>
    <dgm:pt modelId="{5EF8FBBE-4D23-4C3C-A52B-9CF0D568DBC5}" type="pres">
      <dgm:prSet presAssocID="{BC528DEF-2E2C-4AC4-A5FA-4FCED57D092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6C6B1F-35BE-43A2-ABE7-5B420A4B1A4E}" type="pres">
      <dgm:prSet presAssocID="{BC528DEF-2E2C-4AC4-A5FA-4FCED57D0926}" presName="accent_4" presStyleCnt="0"/>
      <dgm:spPr/>
    </dgm:pt>
    <dgm:pt modelId="{C3B56A8F-B9AE-42AB-8F46-157150FA35A1}" type="pres">
      <dgm:prSet presAssocID="{BC528DEF-2E2C-4AC4-A5FA-4FCED57D0926}" presName="accentRepeatNode" presStyleLbl="solidFgAcc1" presStyleIdx="3" presStyleCnt="5"/>
      <dgm:spPr/>
    </dgm:pt>
    <dgm:pt modelId="{6ADC3F81-FFBA-4491-876C-52F409CD093F}" type="pres">
      <dgm:prSet presAssocID="{17FEA15E-BF54-420F-9E95-96BD5298D9B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24F966-4892-44D0-8FA7-728352116178}" type="pres">
      <dgm:prSet presAssocID="{17FEA15E-BF54-420F-9E95-96BD5298D9BD}" presName="accent_5" presStyleCnt="0"/>
      <dgm:spPr/>
    </dgm:pt>
    <dgm:pt modelId="{A84B44B6-37D8-43D0-882F-D3634F2F4394}" type="pres">
      <dgm:prSet presAssocID="{17FEA15E-BF54-420F-9E95-96BD5298D9BD}" presName="accentRepeatNode" presStyleLbl="solidFgAcc1" presStyleIdx="4" presStyleCnt="5"/>
      <dgm:spPr/>
    </dgm:pt>
  </dgm:ptLst>
  <dgm:cxnLst>
    <dgm:cxn modelId="{F67E7796-97A2-40BA-8AFC-A3D07C2F64CE}" type="presOf" srcId="{21B25A70-0272-4AED-A6BE-75F811ABC3A2}" destId="{4DE4A3DD-954B-4C58-9770-0C8CE6D3BA3E}" srcOrd="0" destOrd="0" presId="urn:microsoft.com/office/officeart/2008/layout/VerticalCurvedList"/>
    <dgm:cxn modelId="{A8DAA424-6F49-4404-964E-396D507B1454}" type="presOf" srcId="{5E9961F7-05C5-449F-9886-C61A866B646F}" destId="{F500E1C8-8582-4F56-A5DF-7AE48E8C56A0}" srcOrd="0" destOrd="0" presId="urn:microsoft.com/office/officeart/2008/layout/VerticalCurvedList"/>
    <dgm:cxn modelId="{824E6DBE-14E3-4B53-A7FE-548A59608AA0}" srcId="{0893A28B-A2BF-47D8-8A70-3CA2664CB1C5}" destId="{5E9961F7-05C5-449F-9886-C61A866B646F}" srcOrd="2" destOrd="0" parTransId="{246F69C2-4768-4114-879C-FC8732FF51E3}" sibTransId="{5184C4F8-770D-404F-9182-D20A9D6C142A}"/>
    <dgm:cxn modelId="{B87C5F73-3380-4016-9AA6-4617F49DFEB6}" type="presOf" srcId="{0893A28B-A2BF-47D8-8A70-3CA2664CB1C5}" destId="{077040E1-031D-4818-8DB6-1578F4579CF1}" srcOrd="0" destOrd="0" presId="urn:microsoft.com/office/officeart/2008/layout/VerticalCurvedList"/>
    <dgm:cxn modelId="{25CC48C1-9AD6-4FA4-9725-E214C9133B05}" srcId="{0893A28B-A2BF-47D8-8A70-3CA2664CB1C5}" destId="{BC528DEF-2E2C-4AC4-A5FA-4FCED57D0926}" srcOrd="3" destOrd="0" parTransId="{C55FDD8B-191C-493A-A477-FF6BD3C1CFDC}" sibTransId="{7BBA740F-F662-4042-A364-0AA81BD43390}"/>
    <dgm:cxn modelId="{3B58C6B5-1A27-414B-9E36-026A8905E688}" srcId="{0893A28B-A2BF-47D8-8A70-3CA2664CB1C5}" destId="{17FEA15E-BF54-420F-9E95-96BD5298D9BD}" srcOrd="4" destOrd="0" parTransId="{1EBD6AEE-B6BA-4A93-AFCE-B52A75ABD122}" sibTransId="{95DA0184-4577-4C78-8B49-1E59AE67EE97}"/>
    <dgm:cxn modelId="{E27C58B5-491E-4413-B37A-25040BD086C8}" type="presOf" srcId="{BC528DEF-2E2C-4AC4-A5FA-4FCED57D0926}" destId="{5EF8FBBE-4D23-4C3C-A52B-9CF0D568DBC5}" srcOrd="0" destOrd="0" presId="urn:microsoft.com/office/officeart/2008/layout/VerticalCurvedList"/>
    <dgm:cxn modelId="{E586E89E-B0F2-4134-8125-770B89693511}" type="presOf" srcId="{73B5597F-A262-4B22-A664-6CA02495158A}" destId="{35DE6719-D8DE-447B-A3DA-AD4FDAB413F3}" srcOrd="0" destOrd="0" presId="urn:microsoft.com/office/officeart/2008/layout/VerticalCurvedList"/>
    <dgm:cxn modelId="{F1D2F3D2-1F68-4CA7-97AF-5C7076B2584E}" type="presOf" srcId="{CFF7B846-6623-4F89-87F8-A7FC05737208}" destId="{3928F540-085C-472F-9054-B6D655C8865F}" srcOrd="0" destOrd="0" presId="urn:microsoft.com/office/officeart/2008/layout/VerticalCurvedList"/>
    <dgm:cxn modelId="{0ED24895-76B9-4813-9903-FF32CC539106}" type="presOf" srcId="{17FEA15E-BF54-420F-9E95-96BD5298D9BD}" destId="{6ADC3F81-FFBA-4491-876C-52F409CD093F}" srcOrd="0" destOrd="0" presId="urn:microsoft.com/office/officeart/2008/layout/VerticalCurvedList"/>
    <dgm:cxn modelId="{0E41CDA0-7D57-42FB-9BFF-777E820BFB4D}" srcId="{0893A28B-A2BF-47D8-8A70-3CA2664CB1C5}" destId="{CFF7B846-6623-4F89-87F8-A7FC05737208}" srcOrd="0" destOrd="0" parTransId="{367CE475-D73E-4CD7-AC78-64CA6AEA0845}" sibTransId="{73B5597F-A262-4B22-A664-6CA02495158A}"/>
    <dgm:cxn modelId="{BC09BD91-DB7D-4E4B-834A-2057913A5B93}" srcId="{0893A28B-A2BF-47D8-8A70-3CA2664CB1C5}" destId="{21B25A70-0272-4AED-A6BE-75F811ABC3A2}" srcOrd="1" destOrd="0" parTransId="{C5553B2A-9A1C-465C-9DA8-8675538F9A54}" sibTransId="{B65270DB-4325-4448-B386-AB49E1AD3B54}"/>
    <dgm:cxn modelId="{A5A2D7D8-7241-4B13-8D12-105EF8E53E6D}" type="presParOf" srcId="{077040E1-031D-4818-8DB6-1578F4579CF1}" destId="{A4E5A2C5-2C61-408D-BCD0-727575CFDDA9}" srcOrd="0" destOrd="0" presId="urn:microsoft.com/office/officeart/2008/layout/VerticalCurvedList"/>
    <dgm:cxn modelId="{34B8B5D3-40C1-4B55-984A-0FA83CDE8544}" type="presParOf" srcId="{A4E5A2C5-2C61-408D-BCD0-727575CFDDA9}" destId="{C69C7371-DD11-447E-AFEB-EE623F7766EE}" srcOrd="0" destOrd="0" presId="urn:microsoft.com/office/officeart/2008/layout/VerticalCurvedList"/>
    <dgm:cxn modelId="{B7BDF393-4E66-4F13-9EEA-67E6F17C53A5}" type="presParOf" srcId="{C69C7371-DD11-447E-AFEB-EE623F7766EE}" destId="{CC1C49D1-B718-4F73-BF20-C8C08085F70E}" srcOrd="0" destOrd="0" presId="urn:microsoft.com/office/officeart/2008/layout/VerticalCurvedList"/>
    <dgm:cxn modelId="{9687964B-8BDB-4A9A-9715-664DBA586542}" type="presParOf" srcId="{C69C7371-DD11-447E-AFEB-EE623F7766EE}" destId="{35DE6719-D8DE-447B-A3DA-AD4FDAB413F3}" srcOrd="1" destOrd="0" presId="urn:microsoft.com/office/officeart/2008/layout/VerticalCurvedList"/>
    <dgm:cxn modelId="{5E15E4A5-8E03-48B0-A815-7908EC89A2DA}" type="presParOf" srcId="{C69C7371-DD11-447E-AFEB-EE623F7766EE}" destId="{5A22F32E-F093-493C-A29C-8C33961B54CA}" srcOrd="2" destOrd="0" presId="urn:microsoft.com/office/officeart/2008/layout/VerticalCurvedList"/>
    <dgm:cxn modelId="{D4335D44-9A6A-47DD-AA86-C72605A3ACCC}" type="presParOf" srcId="{C69C7371-DD11-447E-AFEB-EE623F7766EE}" destId="{B5E6C3EE-2F58-4553-9D2E-828920B3F7A1}" srcOrd="3" destOrd="0" presId="urn:microsoft.com/office/officeart/2008/layout/VerticalCurvedList"/>
    <dgm:cxn modelId="{E9F1AFA6-54DD-4826-A82B-D96C39D7EB91}" type="presParOf" srcId="{A4E5A2C5-2C61-408D-BCD0-727575CFDDA9}" destId="{3928F540-085C-472F-9054-B6D655C8865F}" srcOrd="1" destOrd="0" presId="urn:microsoft.com/office/officeart/2008/layout/VerticalCurvedList"/>
    <dgm:cxn modelId="{EC98C635-0F9D-4486-9347-EBE8D071EE68}" type="presParOf" srcId="{A4E5A2C5-2C61-408D-BCD0-727575CFDDA9}" destId="{B1F17E6E-7EF1-42E6-8A44-FA484131D6B4}" srcOrd="2" destOrd="0" presId="urn:microsoft.com/office/officeart/2008/layout/VerticalCurvedList"/>
    <dgm:cxn modelId="{33A007D3-CCAC-4BB1-8BB2-986F7BB34104}" type="presParOf" srcId="{B1F17E6E-7EF1-42E6-8A44-FA484131D6B4}" destId="{7B1AE0F6-3D90-4EB0-896A-9E854217DF81}" srcOrd="0" destOrd="0" presId="urn:microsoft.com/office/officeart/2008/layout/VerticalCurvedList"/>
    <dgm:cxn modelId="{C55BF801-0BFF-44DB-AEBE-E5300F97D40F}" type="presParOf" srcId="{A4E5A2C5-2C61-408D-BCD0-727575CFDDA9}" destId="{4DE4A3DD-954B-4C58-9770-0C8CE6D3BA3E}" srcOrd="3" destOrd="0" presId="urn:microsoft.com/office/officeart/2008/layout/VerticalCurvedList"/>
    <dgm:cxn modelId="{8561E248-C16A-430C-A16C-51D71BD3FB72}" type="presParOf" srcId="{A4E5A2C5-2C61-408D-BCD0-727575CFDDA9}" destId="{C57219C7-918A-47FF-9868-723EE9C94403}" srcOrd="4" destOrd="0" presId="urn:microsoft.com/office/officeart/2008/layout/VerticalCurvedList"/>
    <dgm:cxn modelId="{215B9A41-884C-49B5-9966-A86B731AC64F}" type="presParOf" srcId="{C57219C7-918A-47FF-9868-723EE9C94403}" destId="{E7AB0295-F946-46D4-9F59-7B7FF7A1D0D7}" srcOrd="0" destOrd="0" presId="urn:microsoft.com/office/officeart/2008/layout/VerticalCurvedList"/>
    <dgm:cxn modelId="{A2C349B0-F3EE-4D76-8247-26439CF5DDDF}" type="presParOf" srcId="{A4E5A2C5-2C61-408D-BCD0-727575CFDDA9}" destId="{F500E1C8-8582-4F56-A5DF-7AE48E8C56A0}" srcOrd="5" destOrd="0" presId="urn:microsoft.com/office/officeart/2008/layout/VerticalCurvedList"/>
    <dgm:cxn modelId="{03FA1785-90C3-40E4-838A-3D950C1E26E2}" type="presParOf" srcId="{A4E5A2C5-2C61-408D-BCD0-727575CFDDA9}" destId="{DCF66020-82A7-49D8-8FE5-3C4EB90F95FB}" srcOrd="6" destOrd="0" presId="urn:microsoft.com/office/officeart/2008/layout/VerticalCurvedList"/>
    <dgm:cxn modelId="{8287BD8A-7852-4C07-BC93-32B5CA0BD5F1}" type="presParOf" srcId="{DCF66020-82A7-49D8-8FE5-3C4EB90F95FB}" destId="{854B990D-D907-432E-BDC6-AAC983D09DA7}" srcOrd="0" destOrd="0" presId="urn:microsoft.com/office/officeart/2008/layout/VerticalCurvedList"/>
    <dgm:cxn modelId="{D90DF029-A4BD-4B0C-A692-6FEB76B1349D}" type="presParOf" srcId="{A4E5A2C5-2C61-408D-BCD0-727575CFDDA9}" destId="{5EF8FBBE-4D23-4C3C-A52B-9CF0D568DBC5}" srcOrd="7" destOrd="0" presId="urn:microsoft.com/office/officeart/2008/layout/VerticalCurvedList"/>
    <dgm:cxn modelId="{BFF368CD-6ADC-425E-8741-FDE75FC82A95}" type="presParOf" srcId="{A4E5A2C5-2C61-408D-BCD0-727575CFDDA9}" destId="{FF6C6B1F-35BE-43A2-ABE7-5B420A4B1A4E}" srcOrd="8" destOrd="0" presId="urn:microsoft.com/office/officeart/2008/layout/VerticalCurvedList"/>
    <dgm:cxn modelId="{D31992B5-36CC-41EF-8098-62018B398978}" type="presParOf" srcId="{FF6C6B1F-35BE-43A2-ABE7-5B420A4B1A4E}" destId="{C3B56A8F-B9AE-42AB-8F46-157150FA35A1}" srcOrd="0" destOrd="0" presId="urn:microsoft.com/office/officeart/2008/layout/VerticalCurvedList"/>
    <dgm:cxn modelId="{A7611461-1074-4822-9B4F-60CBB0DADAD0}" type="presParOf" srcId="{A4E5A2C5-2C61-408D-BCD0-727575CFDDA9}" destId="{6ADC3F81-FFBA-4491-876C-52F409CD093F}" srcOrd="9" destOrd="0" presId="urn:microsoft.com/office/officeart/2008/layout/VerticalCurvedList"/>
    <dgm:cxn modelId="{0E0A3C26-3E8C-4F12-A293-A02B195FF982}" type="presParOf" srcId="{A4E5A2C5-2C61-408D-BCD0-727575CFDDA9}" destId="{A324F966-4892-44D0-8FA7-728352116178}" srcOrd="10" destOrd="0" presId="urn:microsoft.com/office/officeart/2008/layout/VerticalCurvedList"/>
    <dgm:cxn modelId="{DF265E8D-67A9-4CC0-91EB-8E930A1B784A}" type="presParOf" srcId="{A324F966-4892-44D0-8FA7-728352116178}" destId="{A84B44B6-37D8-43D0-882F-D3634F2F439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1977E0-6B7C-482A-8CD3-A8DAB3C393D3}" type="doc">
      <dgm:prSet loTypeId="urn:microsoft.com/office/officeart/2005/8/layout/radial4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86250CE-4284-43FF-B24E-4769B34AB7E4}">
      <dgm:prSet phldrT="[Текст]" custT="1"/>
      <dgm:spPr/>
      <dgm:t>
        <a:bodyPr/>
        <a:lstStyle/>
        <a:p>
          <a:r>
            <a:rPr lang="ru-RU" sz="1800" dirty="0" smtClean="0"/>
            <a:t>бесплатная версия </a:t>
          </a:r>
          <a:r>
            <a:rPr lang="en-US" sz="1800" dirty="0" smtClean="0"/>
            <a:t>(</a:t>
          </a:r>
          <a:r>
            <a:rPr lang="ru-RU" sz="1800" dirty="0" smtClean="0"/>
            <a:t>реклама, урезанный функционал)</a:t>
          </a:r>
          <a:endParaRPr lang="en-US" sz="1800" dirty="0"/>
        </a:p>
      </dgm:t>
    </dgm:pt>
    <dgm:pt modelId="{2601D30E-AFF8-44B7-9D5D-41856E08FD4C}" type="parTrans" cxnId="{87652696-0170-47A4-B432-5B98AE0D26B1}">
      <dgm:prSet/>
      <dgm:spPr/>
      <dgm:t>
        <a:bodyPr/>
        <a:lstStyle/>
        <a:p>
          <a:endParaRPr lang="en-US"/>
        </a:p>
      </dgm:t>
    </dgm:pt>
    <dgm:pt modelId="{16790F65-4CEC-4D24-9442-7B59CEF456A1}" type="sibTrans" cxnId="{87652696-0170-47A4-B432-5B98AE0D26B1}">
      <dgm:prSet/>
      <dgm:spPr/>
      <dgm:t>
        <a:bodyPr/>
        <a:lstStyle/>
        <a:p>
          <a:endParaRPr lang="en-US"/>
        </a:p>
      </dgm:t>
    </dgm:pt>
    <dgm:pt modelId="{61889633-B24A-413F-8D15-694D7C80A658}">
      <dgm:prSet phldrT="[Текст]"/>
      <dgm:spPr/>
      <dgm:t>
        <a:bodyPr/>
        <a:lstStyle/>
        <a:p>
          <a:r>
            <a:rPr lang="en-US" b="1" dirty="0" smtClean="0"/>
            <a:t>$</a:t>
          </a:r>
          <a:endParaRPr lang="en-US" b="1" dirty="0"/>
        </a:p>
      </dgm:t>
    </dgm:pt>
    <dgm:pt modelId="{A8BC3F64-E944-4032-84A2-1E94ABD9DE2D}" type="parTrans" cxnId="{95BA6B54-51EB-4087-A299-9B8C3A144A8B}">
      <dgm:prSet/>
      <dgm:spPr/>
      <dgm:t>
        <a:bodyPr/>
        <a:lstStyle/>
        <a:p>
          <a:endParaRPr lang="en-US"/>
        </a:p>
      </dgm:t>
    </dgm:pt>
    <dgm:pt modelId="{74921F79-1309-4C2E-93F1-B09730BD8B29}" type="sibTrans" cxnId="{95BA6B54-51EB-4087-A299-9B8C3A144A8B}">
      <dgm:prSet/>
      <dgm:spPr/>
      <dgm:t>
        <a:bodyPr/>
        <a:lstStyle/>
        <a:p>
          <a:endParaRPr lang="en-US"/>
        </a:p>
      </dgm:t>
    </dgm:pt>
    <dgm:pt modelId="{4C00D96F-8987-48B3-95B3-DDB309D48CE2}">
      <dgm:prSet phldrT="[Текст]" custT="1"/>
      <dgm:spPr/>
      <dgm:t>
        <a:bodyPr/>
        <a:lstStyle/>
        <a:p>
          <a:r>
            <a:rPr lang="ru-RU" sz="1800" dirty="0" smtClean="0"/>
            <a:t>платная версия приложения</a:t>
          </a:r>
          <a:endParaRPr lang="en-US" sz="1800" dirty="0"/>
        </a:p>
      </dgm:t>
    </dgm:pt>
    <dgm:pt modelId="{1C263C8C-65DE-406A-A5EE-BA5616CC76C9}" type="parTrans" cxnId="{D3EA818D-0109-4A99-8AE4-3418DFCD3ADA}">
      <dgm:prSet/>
      <dgm:spPr/>
      <dgm:t>
        <a:bodyPr/>
        <a:lstStyle/>
        <a:p>
          <a:endParaRPr lang="ru-RU"/>
        </a:p>
      </dgm:t>
    </dgm:pt>
    <dgm:pt modelId="{669BA50B-B17C-4BF7-B140-62C5D736EE31}" type="sibTrans" cxnId="{D3EA818D-0109-4A99-8AE4-3418DFCD3ADA}">
      <dgm:prSet/>
      <dgm:spPr/>
      <dgm:t>
        <a:bodyPr/>
        <a:lstStyle/>
        <a:p>
          <a:endParaRPr lang="ru-RU"/>
        </a:p>
      </dgm:t>
    </dgm:pt>
    <dgm:pt modelId="{6A66556C-F496-4A78-A44F-DDFA8F60B926}">
      <dgm:prSet phldrT="[Текст]" custT="1"/>
      <dgm:spPr/>
      <dgm:t>
        <a:bodyPr/>
        <a:lstStyle/>
        <a:p>
          <a:r>
            <a:rPr lang="ru-RU" sz="1600" dirty="0" smtClean="0"/>
            <a:t>Контент</a:t>
          </a:r>
        </a:p>
        <a:p>
          <a:r>
            <a:rPr lang="ru-RU" sz="1600" dirty="0" smtClean="0"/>
            <a:t>(Решение типовых задач)</a:t>
          </a:r>
          <a:endParaRPr lang="en-US" sz="1600" dirty="0"/>
        </a:p>
      </dgm:t>
    </dgm:pt>
    <dgm:pt modelId="{8F3701E6-2BD9-4E83-A4E7-959E14DDF3F7}" type="parTrans" cxnId="{ABFAA9A9-8A0E-4A6E-92D9-0D6DF93994A1}">
      <dgm:prSet/>
      <dgm:spPr/>
      <dgm:t>
        <a:bodyPr/>
        <a:lstStyle/>
        <a:p>
          <a:endParaRPr lang="ru-RU"/>
        </a:p>
      </dgm:t>
    </dgm:pt>
    <dgm:pt modelId="{9FA3F66D-C905-4473-AA82-CC55AE24246D}" type="sibTrans" cxnId="{ABFAA9A9-8A0E-4A6E-92D9-0D6DF93994A1}">
      <dgm:prSet/>
      <dgm:spPr/>
      <dgm:t>
        <a:bodyPr/>
        <a:lstStyle/>
        <a:p>
          <a:endParaRPr lang="ru-RU"/>
        </a:p>
      </dgm:t>
    </dgm:pt>
    <dgm:pt modelId="{D227D889-7274-431B-AACF-656CE3C01286}" type="pres">
      <dgm:prSet presAssocID="{FA1977E0-6B7C-482A-8CD3-A8DAB3C393D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B512D8-D780-4360-B5AB-86A1C8EB6594}" type="pres">
      <dgm:prSet presAssocID="{61889633-B24A-413F-8D15-694D7C80A658}" presName="centerShape" presStyleLbl="node0" presStyleIdx="0" presStyleCnt="1"/>
      <dgm:spPr/>
      <dgm:t>
        <a:bodyPr/>
        <a:lstStyle/>
        <a:p>
          <a:endParaRPr lang="en-US"/>
        </a:p>
      </dgm:t>
    </dgm:pt>
    <dgm:pt modelId="{5588C976-16E2-4D1B-A077-00493E39113E}" type="pres">
      <dgm:prSet presAssocID="{2601D30E-AFF8-44B7-9D5D-41856E08FD4C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2444023B-2E3F-45D7-A444-46B51474C8DB}" type="pres">
      <dgm:prSet presAssocID="{186250CE-4284-43FF-B24E-4769B34AB7E4}" presName="node" presStyleLbl="node1" presStyleIdx="0" presStyleCnt="3" custRadScaleRad="123978" custRadScaleInc="-124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05241F-162D-46BB-ACA2-30B0EBEEB14A}" type="pres">
      <dgm:prSet presAssocID="{1C263C8C-65DE-406A-A5EE-BA5616CC76C9}" presName="parTrans" presStyleLbl="bgSibTrans2D1" presStyleIdx="1" presStyleCnt="3"/>
      <dgm:spPr/>
      <dgm:t>
        <a:bodyPr/>
        <a:lstStyle/>
        <a:p>
          <a:endParaRPr lang="ru-RU"/>
        </a:p>
      </dgm:t>
    </dgm:pt>
    <dgm:pt modelId="{BEF06A77-CCD3-4C9B-84D2-EA796A741E38}" type="pres">
      <dgm:prSet presAssocID="{4C00D96F-8987-48B3-95B3-DDB309D48CE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F7A032-6587-49C1-82EA-D69FAABCBBF3}" type="pres">
      <dgm:prSet presAssocID="{8F3701E6-2BD9-4E83-A4E7-959E14DDF3F7}" presName="parTrans" presStyleLbl="bgSibTrans2D1" presStyleIdx="2" presStyleCnt="3"/>
      <dgm:spPr/>
      <dgm:t>
        <a:bodyPr/>
        <a:lstStyle/>
        <a:p>
          <a:endParaRPr lang="ru-RU"/>
        </a:p>
      </dgm:t>
    </dgm:pt>
    <dgm:pt modelId="{EBAA7EE8-6EC2-43DB-AE80-8338DEB1F9A6}" type="pres">
      <dgm:prSet presAssocID="{6A66556C-F496-4A78-A44F-DDFA8F60B926}" presName="node" presStyleLbl="node1" presStyleIdx="2" presStyleCnt="3" custScaleX="111195" custRadScaleRad="130032" custRadScaleInc="1602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398090B-73A9-462B-86F1-FD5BCC8832C4}" type="presOf" srcId="{FA1977E0-6B7C-482A-8CD3-A8DAB3C393D3}" destId="{D227D889-7274-431B-AACF-656CE3C01286}" srcOrd="0" destOrd="0" presId="urn:microsoft.com/office/officeart/2005/8/layout/radial4"/>
    <dgm:cxn modelId="{D3EA818D-0109-4A99-8AE4-3418DFCD3ADA}" srcId="{61889633-B24A-413F-8D15-694D7C80A658}" destId="{4C00D96F-8987-48B3-95B3-DDB309D48CE2}" srcOrd="1" destOrd="0" parTransId="{1C263C8C-65DE-406A-A5EE-BA5616CC76C9}" sibTransId="{669BA50B-B17C-4BF7-B140-62C5D736EE31}"/>
    <dgm:cxn modelId="{95BA6B54-51EB-4087-A299-9B8C3A144A8B}" srcId="{FA1977E0-6B7C-482A-8CD3-A8DAB3C393D3}" destId="{61889633-B24A-413F-8D15-694D7C80A658}" srcOrd="0" destOrd="0" parTransId="{A8BC3F64-E944-4032-84A2-1E94ABD9DE2D}" sibTransId="{74921F79-1309-4C2E-93F1-B09730BD8B29}"/>
    <dgm:cxn modelId="{F1AEEA41-75E1-41FA-BFDD-AE171D961867}" type="presOf" srcId="{2601D30E-AFF8-44B7-9D5D-41856E08FD4C}" destId="{5588C976-16E2-4D1B-A077-00493E39113E}" srcOrd="0" destOrd="0" presId="urn:microsoft.com/office/officeart/2005/8/layout/radial4"/>
    <dgm:cxn modelId="{331902F2-CD23-4BDA-93DA-3A46648EE7AA}" type="presOf" srcId="{4C00D96F-8987-48B3-95B3-DDB309D48CE2}" destId="{BEF06A77-CCD3-4C9B-84D2-EA796A741E38}" srcOrd="0" destOrd="0" presId="urn:microsoft.com/office/officeart/2005/8/layout/radial4"/>
    <dgm:cxn modelId="{87652696-0170-47A4-B432-5B98AE0D26B1}" srcId="{61889633-B24A-413F-8D15-694D7C80A658}" destId="{186250CE-4284-43FF-B24E-4769B34AB7E4}" srcOrd="0" destOrd="0" parTransId="{2601D30E-AFF8-44B7-9D5D-41856E08FD4C}" sibTransId="{16790F65-4CEC-4D24-9442-7B59CEF456A1}"/>
    <dgm:cxn modelId="{66592FB6-0F6A-4308-9E48-B579A4C80BC4}" type="presOf" srcId="{8F3701E6-2BD9-4E83-A4E7-959E14DDF3F7}" destId="{15F7A032-6587-49C1-82EA-D69FAABCBBF3}" srcOrd="0" destOrd="0" presId="urn:microsoft.com/office/officeart/2005/8/layout/radial4"/>
    <dgm:cxn modelId="{D7D9DD69-1AA6-48DC-B54E-EE10F3EF240E}" type="presOf" srcId="{61889633-B24A-413F-8D15-694D7C80A658}" destId="{BFB512D8-D780-4360-B5AB-86A1C8EB6594}" srcOrd="0" destOrd="0" presId="urn:microsoft.com/office/officeart/2005/8/layout/radial4"/>
    <dgm:cxn modelId="{9AC35CC8-7548-41A7-A458-C5BE2225398F}" type="presOf" srcId="{186250CE-4284-43FF-B24E-4769B34AB7E4}" destId="{2444023B-2E3F-45D7-A444-46B51474C8DB}" srcOrd="0" destOrd="0" presId="urn:microsoft.com/office/officeart/2005/8/layout/radial4"/>
    <dgm:cxn modelId="{A12CA4BE-A2BB-4EB5-AFFD-89C3075E1948}" type="presOf" srcId="{1C263C8C-65DE-406A-A5EE-BA5616CC76C9}" destId="{CE05241F-162D-46BB-ACA2-30B0EBEEB14A}" srcOrd="0" destOrd="0" presId="urn:microsoft.com/office/officeart/2005/8/layout/radial4"/>
    <dgm:cxn modelId="{DA93CBA1-B147-47D3-86FF-A7154EDFD950}" type="presOf" srcId="{6A66556C-F496-4A78-A44F-DDFA8F60B926}" destId="{EBAA7EE8-6EC2-43DB-AE80-8338DEB1F9A6}" srcOrd="0" destOrd="0" presId="urn:microsoft.com/office/officeart/2005/8/layout/radial4"/>
    <dgm:cxn modelId="{ABFAA9A9-8A0E-4A6E-92D9-0D6DF93994A1}" srcId="{61889633-B24A-413F-8D15-694D7C80A658}" destId="{6A66556C-F496-4A78-A44F-DDFA8F60B926}" srcOrd="2" destOrd="0" parTransId="{8F3701E6-2BD9-4E83-A4E7-959E14DDF3F7}" sibTransId="{9FA3F66D-C905-4473-AA82-CC55AE24246D}"/>
    <dgm:cxn modelId="{B7DE3A5A-8CD5-40E4-B184-CAED0E5E8566}" type="presParOf" srcId="{D227D889-7274-431B-AACF-656CE3C01286}" destId="{BFB512D8-D780-4360-B5AB-86A1C8EB6594}" srcOrd="0" destOrd="0" presId="urn:microsoft.com/office/officeart/2005/8/layout/radial4"/>
    <dgm:cxn modelId="{3D6D520B-A534-4BC6-88B3-2D7CE0D448DB}" type="presParOf" srcId="{D227D889-7274-431B-AACF-656CE3C01286}" destId="{5588C976-16E2-4D1B-A077-00493E39113E}" srcOrd="1" destOrd="0" presId="urn:microsoft.com/office/officeart/2005/8/layout/radial4"/>
    <dgm:cxn modelId="{338E58E5-1DCA-4AB9-8D63-623D95C1E087}" type="presParOf" srcId="{D227D889-7274-431B-AACF-656CE3C01286}" destId="{2444023B-2E3F-45D7-A444-46B51474C8DB}" srcOrd="2" destOrd="0" presId="urn:microsoft.com/office/officeart/2005/8/layout/radial4"/>
    <dgm:cxn modelId="{7CD80FCA-52B5-49B4-BDEA-BF00D79EFA9F}" type="presParOf" srcId="{D227D889-7274-431B-AACF-656CE3C01286}" destId="{CE05241F-162D-46BB-ACA2-30B0EBEEB14A}" srcOrd="3" destOrd="0" presId="urn:microsoft.com/office/officeart/2005/8/layout/radial4"/>
    <dgm:cxn modelId="{C0030286-7D95-4C59-B36C-9C6DA5B147AD}" type="presParOf" srcId="{D227D889-7274-431B-AACF-656CE3C01286}" destId="{BEF06A77-CCD3-4C9B-84D2-EA796A741E38}" srcOrd="4" destOrd="0" presId="urn:microsoft.com/office/officeart/2005/8/layout/radial4"/>
    <dgm:cxn modelId="{29534CE2-E541-4257-A1D9-EC6D3084CB57}" type="presParOf" srcId="{D227D889-7274-431B-AACF-656CE3C01286}" destId="{15F7A032-6587-49C1-82EA-D69FAABCBBF3}" srcOrd="5" destOrd="0" presId="urn:microsoft.com/office/officeart/2005/8/layout/radial4"/>
    <dgm:cxn modelId="{ECF787FE-2F62-4DB5-9825-EF817B032006}" type="presParOf" srcId="{D227D889-7274-431B-AACF-656CE3C01286}" destId="{EBAA7EE8-6EC2-43DB-AE80-8338DEB1F9A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C2586E-B5A0-443B-8094-DA6125F1ECF8}" type="doc">
      <dgm:prSet loTypeId="urn:microsoft.com/office/officeart/2005/8/layout/equati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042B721-CFB8-4F5B-8E56-63532631D98D}">
      <dgm:prSet phldrT="[Текст]"/>
      <dgm:spPr/>
      <dgm:t>
        <a:bodyPr/>
        <a:lstStyle/>
        <a:p>
          <a:r>
            <a:rPr lang="ru-RU" dirty="0" smtClean="0"/>
            <a:t>реклама в соц. сетях</a:t>
          </a:r>
          <a:endParaRPr lang="en-US" dirty="0"/>
        </a:p>
      </dgm:t>
    </dgm:pt>
    <dgm:pt modelId="{6BC96CEC-DEF1-44EA-BA31-234DAE1BBE04}" type="parTrans" cxnId="{C3D18441-CCAA-4BC1-AE10-6A9213A6EDA9}">
      <dgm:prSet/>
      <dgm:spPr/>
      <dgm:t>
        <a:bodyPr/>
        <a:lstStyle/>
        <a:p>
          <a:endParaRPr lang="en-US"/>
        </a:p>
      </dgm:t>
    </dgm:pt>
    <dgm:pt modelId="{77AC3B50-4E8B-4AAC-A316-A5698396A181}" type="sibTrans" cxnId="{C3D18441-CCAA-4BC1-AE10-6A9213A6EDA9}">
      <dgm:prSet/>
      <dgm:spPr/>
      <dgm:t>
        <a:bodyPr/>
        <a:lstStyle/>
        <a:p>
          <a:endParaRPr lang="en-US"/>
        </a:p>
      </dgm:t>
    </dgm:pt>
    <dgm:pt modelId="{1C2FB64D-F17C-482E-8C6F-EEE6BC05EE84}">
      <dgm:prSet phldrT="[Текст]" custT="1"/>
      <dgm:spPr/>
      <dgm:t>
        <a:bodyPr/>
        <a:lstStyle/>
        <a:p>
          <a:r>
            <a:rPr lang="ru-RU" sz="2800" dirty="0" smtClean="0"/>
            <a:t>рост количества клиентов</a:t>
          </a:r>
          <a:endParaRPr lang="en-US" sz="2800" dirty="0"/>
        </a:p>
      </dgm:t>
    </dgm:pt>
    <dgm:pt modelId="{0F6E5910-A625-4D6B-8294-6FA3C9CCFCA7}" type="parTrans" cxnId="{69F0CB2F-4C68-432E-B0F8-BD77CB558216}">
      <dgm:prSet/>
      <dgm:spPr/>
      <dgm:t>
        <a:bodyPr/>
        <a:lstStyle/>
        <a:p>
          <a:endParaRPr lang="en-US"/>
        </a:p>
      </dgm:t>
    </dgm:pt>
    <dgm:pt modelId="{8012DC1A-AD5E-4933-9CEB-E3910E7F0660}" type="sibTrans" cxnId="{69F0CB2F-4C68-432E-B0F8-BD77CB558216}">
      <dgm:prSet/>
      <dgm:spPr/>
      <dgm:t>
        <a:bodyPr/>
        <a:lstStyle/>
        <a:p>
          <a:endParaRPr lang="en-US"/>
        </a:p>
      </dgm:t>
    </dgm:pt>
    <dgm:pt modelId="{63B6BDD4-BB73-4C32-AC2B-0F5733AED611}" type="pres">
      <dgm:prSet presAssocID="{0CC2586E-B5A0-443B-8094-DA6125F1ECF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3E60B7-1F99-4408-AC1E-207B8715BB78}" type="pres">
      <dgm:prSet presAssocID="{0CC2586E-B5A0-443B-8094-DA6125F1ECF8}" presName="vNodes" presStyleCnt="0"/>
      <dgm:spPr/>
    </dgm:pt>
    <dgm:pt modelId="{AB033D19-A289-4E18-B3AC-49D772072742}" type="pres">
      <dgm:prSet presAssocID="{F042B721-CFB8-4F5B-8E56-63532631D98D}" presName="node" presStyleLbl="node1" presStyleIdx="0" presStyleCnt="2" custScaleX="50268" custScaleY="502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041E0-A78A-478D-8392-4DE944BE6CB9}" type="pres">
      <dgm:prSet presAssocID="{0CC2586E-B5A0-443B-8094-DA6125F1ECF8}" presName="sibTransLast" presStyleLbl="sibTrans2D1" presStyleIdx="0" presStyleCnt="1"/>
      <dgm:spPr/>
      <dgm:t>
        <a:bodyPr/>
        <a:lstStyle/>
        <a:p>
          <a:endParaRPr lang="en-US"/>
        </a:p>
      </dgm:t>
    </dgm:pt>
    <dgm:pt modelId="{0ABE1ED9-8D18-4765-B0EF-0A6771139314}" type="pres">
      <dgm:prSet presAssocID="{0CC2586E-B5A0-443B-8094-DA6125F1ECF8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F5C8DE2C-37D0-463B-AA81-7BB426D520C7}" type="pres">
      <dgm:prSet presAssocID="{0CC2586E-B5A0-443B-8094-DA6125F1ECF8}" presName="lastNode" presStyleLbl="node1" presStyleIdx="1" presStyleCnt="2" custLinFactNeighborX="-40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009B6D-C020-4EF6-AC90-62FB1D03F4D0}" type="presOf" srcId="{0CC2586E-B5A0-443B-8094-DA6125F1ECF8}" destId="{63B6BDD4-BB73-4C32-AC2B-0F5733AED611}" srcOrd="0" destOrd="0" presId="urn:microsoft.com/office/officeart/2005/8/layout/equation2"/>
    <dgm:cxn modelId="{A2148AD8-6002-45DB-BEE3-0EFA30C5A492}" type="presOf" srcId="{F042B721-CFB8-4F5B-8E56-63532631D98D}" destId="{AB033D19-A289-4E18-B3AC-49D772072742}" srcOrd="0" destOrd="0" presId="urn:microsoft.com/office/officeart/2005/8/layout/equation2"/>
    <dgm:cxn modelId="{AD83D05E-A71A-4E89-8360-7DA8C24793D4}" type="presOf" srcId="{1C2FB64D-F17C-482E-8C6F-EEE6BC05EE84}" destId="{F5C8DE2C-37D0-463B-AA81-7BB426D520C7}" srcOrd="0" destOrd="0" presId="urn:microsoft.com/office/officeart/2005/8/layout/equation2"/>
    <dgm:cxn modelId="{B9F2C295-75EC-483C-AB5B-99B1A4F5FC8D}" type="presOf" srcId="{77AC3B50-4E8B-4AAC-A316-A5698396A181}" destId="{673041E0-A78A-478D-8392-4DE944BE6CB9}" srcOrd="0" destOrd="0" presId="urn:microsoft.com/office/officeart/2005/8/layout/equation2"/>
    <dgm:cxn modelId="{69F0CB2F-4C68-432E-B0F8-BD77CB558216}" srcId="{0CC2586E-B5A0-443B-8094-DA6125F1ECF8}" destId="{1C2FB64D-F17C-482E-8C6F-EEE6BC05EE84}" srcOrd="1" destOrd="0" parTransId="{0F6E5910-A625-4D6B-8294-6FA3C9CCFCA7}" sibTransId="{8012DC1A-AD5E-4933-9CEB-E3910E7F0660}"/>
    <dgm:cxn modelId="{C3D18441-CCAA-4BC1-AE10-6A9213A6EDA9}" srcId="{0CC2586E-B5A0-443B-8094-DA6125F1ECF8}" destId="{F042B721-CFB8-4F5B-8E56-63532631D98D}" srcOrd="0" destOrd="0" parTransId="{6BC96CEC-DEF1-44EA-BA31-234DAE1BBE04}" sibTransId="{77AC3B50-4E8B-4AAC-A316-A5698396A181}"/>
    <dgm:cxn modelId="{51C9787E-D2A5-4034-94AA-E414B4CAF905}" type="presOf" srcId="{77AC3B50-4E8B-4AAC-A316-A5698396A181}" destId="{0ABE1ED9-8D18-4765-B0EF-0A6771139314}" srcOrd="1" destOrd="0" presId="urn:microsoft.com/office/officeart/2005/8/layout/equation2"/>
    <dgm:cxn modelId="{2F725B6E-B0D8-4025-BD6E-AF28A24E2CBF}" type="presParOf" srcId="{63B6BDD4-BB73-4C32-AC2B-0F5733AED611}" destId="{3F3E60B7-1F99-4408-AC1E-207B8715BB78}" srcOrd="0" destOrd="0" presId="urn:microsoft.com/office/officeart/2005/8/layout/equation2"/>
    <dgm:cxn modelId="{86C99C79-91CA-45D9-BAF1-5CD93117B810}" type="presParOf" srcId="{3F3E60B7-1F99-4408-AC1E-207B8715BB78}" destId="{AB033D19-A289-4E18-B3AC-49D772072742}" srcOrd="0" destOrd="0" presId="urn:microsoft.com/office/officeart/2005/8/layout/equation2"/>
    <dgm:cxn modelId="{96BF4BA5-9016-41AB-A123-8ABD973A49DC}" type="presParOf" srcId="{63B6BDD4-BB73-4C32-AC2B-0F5733AED611}" destId="{673041E0-A78A-478D-8392-4DE944BE6CB9}" srcOrd="1" destOrd="0" presId="urn:microsoft.com/office/officeart/2005/8/layout/equation2"/>
    <dgm:cxn modelId="{1F88AA7A-D401-4001-8EEB-BAEEEFDBBE9E}" type="presParOf" srcId="{673041E0-A78A-478D-8392-4DE944BE6CB9}" destId="{0ABE1ED9-8D18-4765-B0EF-0A6771139314}" srcOrd="0" destOrd="0" presId="urn:microsoft.com/office/officeart/2005/8/layout/equation2"/>
    <dgm:cxn modelId="{7B56C9B5-0D12-4538-AB20-0ADC7860C298}" type="presParOf" srcId="{63B6BDD4-BB73-4C32-AC2B-0F5733AED611}" destId="{F5C8DE2C-37D0-463B-AA81-7BB426D520C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F7ADD00-571D-4783-B42E-E44402CCB462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F4F42C6-F598-4FC3-ADFE-B46C57F6A304}">
      <dgm:prSet/>
      <dgm:spPr/>
      <dgm:t>
        <a:bodyPr/>
        <a:lstStyle/>
        <a:p>
          <a:pPr rtl="0"/>
          <a:r>
            <a:rPr lang="en-US" dirty="0" smtClean="0"/>
            <a:t>3d-</a:t>
          </a:r>
          <a:r>
            <a:rPr lang="ru-RU" dirty="0" smtClean="0"/>
            <a:t>модели</a:t>
          </a:r>
          <a:endParaRPr lang="en-US" dirty="0"/>
        </a:p>
      </dgm:t>
    </dgm:pt>
    <dgm:pt modelId="{CF0BA724-567C-429C-BFF5-9DA99BC14C85}" type="parTrans" cxnId="{DA899D7F-0E48-49D4-8ABD-A71107E0D0C9}">
      <dgm:prSet/>
      <dgm:spPr/>
      <dgm:t>
        <a:bodyPr/>
        <a:lstStyle/>
        <a:p>
          <a:endParaRPr lang="en-US"/>
        </a:p>
      </dgm:t>
    </dgm:pt>
    <dgm:pt modelId="{07674AB1-C638-4229-A056-57A71D199CCC}" type="sibTrans" cxnId="{DA899D7F-0E48-49D4-8ABD-A71107E0D0C9}">
      <dgm:prSet/>
      <dgm:spPr/>
      <dgm:t>
        <a:bodyPr/>
        <a:lstStyle/>
        <a:p>
          <a:endParaRPr lang="en-US"/>
        </a:p>
      </dgm:t>
    </dgm:pt>
    <dgm:pt modelId="{E2DACDBE-A799-4ACB-B708-66A30A93E8DB}" type="pres">
      <dgm:prSet presAssocID="{CF7ADD00-571D-4783-B42E-E44402CCB46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F5A4C64-9C8D-4F9B-9416-7A70DD0C385A}" type="pres">
      <dgm:prSet presAssocID="{DF4F42C6-F598-4FC3-ADFE-B46C57F6A304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C66C0DF-88C8-46A7-B277-D2A7C7612E07}" type="pres">
      <dgm:prSet presAssocID="{DF4F42C6-F598-4FC3-ADFE-B46C57F6A304}" presName="rootComposite1" presStyleCnt="0"/>
      <dgm:spPr/>
      <dgm:t>
        <a:bodyPr/>
        <a:lstStyle/>
        <a:p>
          <a:endParaRPr lang="en-US"/>
        </a:p>
      </dgm:t>
    </dgm:pt>
    <dgm:pt modelId="{EEA48672-8334-48E7-8117-CF237F158958}" type="pres">
      <dgm:prSet presAssocID="{DF4F42C6-F598-4FC3-ADFE-B46C57F6A304}" presName="rootText1" presStyleLbl="node0" presStyleIdx="0" presStyleCnt="1" custScaleX="11769" custScaleY="3739" custLinFactNeighborX="21" custLinFactNeighborY="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297C6E-B19C-43BC-AB98-528EF3465E4C}" type="pres">
      <dgm:prSet presAssocID="{DF4F42C6-F598-4FC3-ADFE-B46C57F6A30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0299BAB-8617-4F69-A0FB-282DE9F17512}" type="pres">
      <dgm:prSet presAssocID="{DF4F42C6-F598-4FC3-ADFE-B46C57F6A304}" presName="hierChild2" presStyleCnt="0"/>
      <dgm:spPr/>
      <dgm:t>
        <a:bodyPr/>
        <a:lstStyle/>
        <a:p>
          <a:endParaRPr lang="en-US"/>
        </a:p>
      </dgm:t>
    </dgm:pt>
    <dgm:pt modelId="{FFBE4BE1-FFCC-4E90-AEC2-487F93AAD20D}" type="pres">
      <dgm:prSet presAssocID="{DF4F42C6-F598-4FC3-ADFE-B46C57F6A304}" presName="hierChild3" presStyleCnt="0"/>
      <dgm:spPr/>
      <dgm:t>
        <a:bodyPr/>
        <a:lstStyle/>
        <a:p>
          <a:endParaRPr lang="en-US"/>
        </a:p>
      </dgm:t>
    </dgm:pt>
  </dgm:ptLst>
  <dgm:cxnLst>
    <dgm:cxn modelId="{45708375-72E3-461C-8DD9-5706237CDA47}" type="presOf" srcId="{DF4F42C6-F598-4FC3-ADFE-B46C57F6A304}" destId="{2B297C6E-B19C-43BC-AB98-528EF3465E4C}" srcOrd="1" destOrd="0" presId="urn:microsoft.com/office/officeart/2005/8/layout/orgChart1"/>
    <dgm:cxn modelId="{904D628F-7E87-4CA1-9799-96EA5F750658}" type="presOf" srcId="{CF7ADD00-571D-4783-B42E-E44402CCB462}" destId="{E2DACDBE-A799-4ACB-B708-66A30A93E8DB}" srcOrd="0" destOrd="0" presId="urn:microsoft.com/office/officeart/2005/8/layout/orgChart1"/>
    <dgm:cxn modelId="{DA899D7F-0E48-49D4-8ABD-A71107E0D0C9}" srcId="{CF7ADD00-571D-4783-B42E-E44402CCB462}" destId="{DF4F42C6-F598-4FC3-ADFE-B46C57F6A304}" srcOrd="0" destOrd="0" parTransId="{CF0BA724-567C-429C-BFF5-9DA99BC14C85}" sibTransId="{07674AB1-C638-4229-A056-57A71D199CCC}"/>
    <dgm:cxn modelId="{B438B0DF-E0A2-4245-BBF4-8EB8747A9985}" type="presOf" srcId="{DF4F42C6-F598-4FC3-ADFE-B46C57F6A304}" destId="{EEA48672-8334-48E7-8117-CF237F158958}" srcOrd="0" destOrd="0" presId="urn:microsoft.com/office/officeart/2005/8/layout/orgChart1"/>
    <dgm:cxn modelId="{4D94F38A-288B-4E0D-A8DD-53924C98B427}" type="presParOf" srcId="{E2DACDBE-A799-4ACB-B708-66A30A93E8DB}" destId="{8F5A4C64-9C8D-4F9B-9416-7A70DD0C385A}" srcOrd="0" destOrd="0" presId="urn:microsoft.com/office/officeart/2005/8/layout/orgChart1"/>
    <dgm:cxn modelId="{F009B809-3503-42C5-B0C0-4B06A5C221F9}" type="presParOf" srcId="{8F5A4C64-9C8D-4F9B-9416-7A70DD0C385A}" destId="{7C66C0DF-88C8-46A7-B277-D2A7C7612E07}" srcOrd="0" destOrd="0" presId="urn:microsoft.com/office/officeart/2005/8/layout/orgChart1"/>
    <dgm:cxn modelId="{541C8A36-C619-475A-A9A9-4D4C58CDC5D2}" type="presParOf" srcId="{7C66C0DF-88C8-46A7-B277-D2A7C7612E07}" destId="{EEA48672-8334-48E7-8117-CF237F158958}" srcOrd="0" destOrd="0" presId="urn:microsoft.com/office/officeart/2005/8/layout/orgChart1"/>
    <dgm:cxn modelId="{F196F2E3-22D2-4C73-ADAA-12B7397B648C}" type="presParOf" srcId="{7C66C0DF-88C8-46A7-B277-D2A7C7612E07}" destId="{2B297C6E-B19C-43BC-AB98-528EF3465E4C}" srcOrd="1" destOrd="0" presId="urn:microsoft.com/office/officeart/2005/8/layout/orgChart1"/>
    <dgm:cxn modelId="{F8D7508F-1214-4F80-AE72-D4EA1C24CD87}" type="presParOf" srcId="{8F5A4C64-9C8D-4F9B-9416-7A70DD0C385A}" destId="{10299BAB-8617-4F69-A0FB-282DE9F17512}" srcOrd="1" destOrd="0" presId="urn:microsoft.com/office/officeart/2005/8/layout/orgChart1"/>
    <dgm:cxn modelId="{72F5E62F-920A-4773-B31E-D9335BB3983D}" type="presParOf" srcId="{8F5A4C64-9C8D-4F9B-9416-7A70DD0C385A}" destId="{FFBE4BE1-FFCC-4E90-AEC2-487F93AAD20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7ADD00-571D-4783-B42E-E44402CCB462}" type="doc">
      <dgm:prSet loTypeId="urn:microsoft.com/office/officeart/2005/8/layout/orgChart1" loCatId="hierarchy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DF4F42C6-F598-4FC3-ADFE-B46C57F6A304}">
      <dgm:prSet/>
      <dgm:spPr/>
      <dgm:t>
        <a:bodyPr/>
        <a:lstStyle/>
        <a:p>
          <a:pPr rtl="0"/>
          <a:r>
            <a:rPr lang="ru-RU" dirty="0" smtClean="0"/>
            <a:t>Элементы</a:t>
          </a:r>
          <a:endParaRPr lang="en-US" dirty="0"/>
        </a:p>
      </dgm:t>
    </dgm:pt>
    <dgm:pt modelId="{CF0BA724-567C-429C-BFF5-9DA99BC14C85}" type="parTrans" cxnId="{DA899D7F-0E48-49D4-8ABD-A71107E0D0C9}">
      <dgm:prSet/>
      <dgm:spPr/>
      <dgm:t>
        <a:bodyPr/>
        <a:lstStyle/>
        <a:p>
          <a:endParaRPr lang="en-US"/>
        </a:p>
      </dgm:t>
    </dgm:pt>
    <dgm:pt modelId="{07674AB1-C638-4229-A056-57A71D199CCC}" type="sibTrans" cxnId="{DA899D7F-0E48-49D4-8ABD-A71107E0D0C9}">
      <dgm:prSet/>
      <dgm:spPr/>
      <dgm:t>
        <a:bodyPr/>
        <a:lstStyle/>
        <a:p>
          <a:endParaRPr lang="en-US"/>
        </a:p>
      </dgm:t>
    </dgm:pt>
    <dgm:pt modelId="{154AD079-8D22-4EB6-AD4C-2ECFF3A9D5B4}">
      <dgm:prSet/>
      <dgm:spPr/>
      <dgm:t>
        <a:bodyPr/>
        <a:lstStyle/>
        <a:p>
          <a:pPr rtl="0"/>
          <a:r>
            <a:rPr lang="ru-RU" dirty="0" smtClean="0"/>
            <a:t>Вещества</a:t>
          </a:r>
          <a:endParaRPr lang="en-US" dirty="0"/>
        </a:p>
      </dgm:t>
    </dgm:pt>
    <dgm:pt modelId="{FFA34ED4-0A60-4BBF-8784-22DDB1E6DCE1}" type="parTrans" cxnId="{A9D66A6F-4CC2-4576-9987-C0BFCA329699}">
      <dgm:prSet/>
      <dgm:spPr/>
      <dgm:t>
        <a:bodyPr/>
        <a:lstStyle/>
        <a:p>
          <a:endParaRPr lang="en-US"/>
        </a:p>
      </dgm:t>
    </dgm:pt>
    <dgm:pt modelId="{5F2E6B09-8ED9-438D-BB57-05C3A2DBC5E6}" type="sibTrans" cxnId="{A9D66A6F-4CC2-4576-9987-C0BFCA329699}">
      <dgm:prSet/>
      <dgm:spPr/>
      <dgm:t>
        <a:bodyPr/>
        <a:lstStyle/>
        <a:p>
          <a:endParaRPr lang="en-US"/>
        </a:p>
      </dgm:t>
    </dgm:pt>
    <dgm:pt modelId="{629F2BEC-B078-491C-A6C0-99426E6E0FB9}">
      <dgm:prSet/>
      <dgm:spPr/>
      <dgm:t>
        <a:bodyPr/>
        <a:lstStyle/>
        <a:p>
          <a:pPr rtl="0"/>
          <a:r>
            <a:rPr lang="ru-RU" dirty="0" smtClean="0"/>
            <a:t>Реакции</a:t>
          </a:r>
          <a:endParaRPr lang="en-US" dirty="0"/>
        </a:p>
      </dgm:t>
    </dgm:pt>
    <dgm:pt modelId="{7B58729A-B3F2-403C-8591-B3B6452B208D}" type="parTrans" cxnId="{C1072299-74CC-430B-9818-0A2D9258F209}">
      <dgm:prSet/>
      <dgm:spPr/>
      <dgm:t>
        <a:bodyPr/>
        <a:lstStyle/>
        <a:p>
          <a:endParaRPr lang="en-US"/>
        </a:p>
      </dgm:t>
    </dgm:pt>
    <dgm:pt modelId="{24076013-7B1D-4E1B-B80A-9830AC23D34F}" type="sibTrans" cxnId="{C1072299-74CC-430B-9818-0A2D9258F209}">
      <dgm:prSet/>
      <dgm:spPr/>
      <dgm:t>
        <a:bodyPr/>
        <a:lstStyle/>
        <a:p>
          <a:endParaRPr lang="en-US"/>
        </a:p>
      </dgm:t>
    </dgm:pt>
    <dgm:pt modelId="{E8E5EC0B-ADCC-4077-80E1-0DA1039772A6}">
      <dgm:prSet/>
      <dgm:spPr/>
      <dgm:t>
        <a:bodyPr/>
        <a:lstStyle/>
        <a:p>
          <a:pPr rtl="0"/>
          <a:r>
            <a:rPr lang="ru-RU" dirty="0" smtClean="0"/>
            <a:t>Контроль</a:t>
          </a:r>
          <a:endParaRPr lang="en-US" dirty="0"/>
        </a:p>
      </dgm:t>
    </dgm:pt>
    <dgm:pt modelId="{244C3B31-B316-42BD-8D75-CB454A479519}" type="parTrans" cxnId="{8004ABC8-2D13-4ED9-942C-65AF5FD19A1F}">
      <dgm:prSet/>
      <dgm:spPr/>
      <dgm:t>
        <a:bodyPr/>
        <a:lstStyle/>
        <a:p>
          <a:endParaRPr lang="en-US"/>
        </a:p>
      </dgm:t>
    </dgm:pt>
    <dgm:pt modelId="{8979451E-7113-4300-80FF-D5847CEFE3B9}" type="sibTrans" cxnId="{8004ABC8-2D13-4ED9-942C-65AF5FD19A1F}">
      <dgm:prSet/>
      <dgm:spPr/>
      <dgm:t>
        <a:bodyPr/>
        <a:lstStyle/>
        <a:p>
          <a:endParaRPr lang="en-US"/>
        </a:p>
      </dgm:t>
    </dgm:pt>
    <dgm:pt modelId="{E2DACDBE-A799-4ACB-B708-66A30A93E8DB}" type="pres">
      <dgm:prSet presAssocID="{CF7ADD00-571D-4783-B42E-E44402CCB46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F5A4C64-9C8D-4F9B-9416-7A70DD0C385A}" type="pres">
      <dgm:prSet presAssocID="{DF4F42C6-F598-4FC3-ADFE-B46C57F6A304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C66C0DF-88C8-46A7-B277-D2A7C7612E07}" type="pres">
      <dgm:prSet presAssocID="{DF4F42C6-F598-4FC3-ADFE-B46C57F6A304}" presName="rootComposite1" presStyleCnt="0"/>
      <dgm:spPr/>
      <dgm:t>
        <a:bodyPr/>
        <a:lstStyle/>
        <a:p>
          <a:endParaRPr lang="en-US"/>
        </a:p>
      </dgm:t>
    </dgm:pt>
    <dgm:pt modelId="{EEA48672-8334-48E7-8117-CF237F158958}" type="pres">
      <dgm:prSet presAssocID="{DF4F42C6-F598-4FC3-ADFE-B46C57F6A304}" presName="rootText1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297C6E-B19C-43BC-AB98-528EF3465E4C}" type="pres">
      <dgm:prSet presAssocID="{DF4F42C6-F598-4FC3-ADFE-B46C57F6A30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0299BAB-8617-4F69-A0FB-282DE9F17512}" type="pres">
      <dgm:prSet presAssocID="{DF4F42C6-F598-4FC3-ADFE-B46C57F6A304}" presName="hierChild2" presStyleCnt="0"/>
      <dgm:spPr/>
      <dgm:t>
        <a:bodyPr/>
        <a:lstStyle/>
        <a:p>
          <a:endParaRPr lang="en-US"/>
        </a:p>
      </dgm:t>
    </dgm:pt>
    <dgm:pt modelId="{FFBE4BE1-FFCC-4E90-AEC2-487F93AAD20D}" type="pres">
      <dgm:prSet presAssocID="{DF4F42C6-F598-4FC3-ADFE-B46C57F6A304}" presName="hierChild3" presStyleCnt="0"/>
      <dgm:spPr/>
      <dgm:t>
        <a:bodyPr/>
        <a:lstStyle/>
        <a:p>
          <a:endParaRPr lang="en-US"/>
        </a:p>
      </dgm:t>
    </dgm:pt>
    <dgm:pt modelId="{A9FD5B2B-7DE1-4116-8492-6AE27BE2DEF4}" type="pres">
      <dgm:prSet presAssocID="{154AD079-8D22-4EB6-AD4C-2ECFF3A9D5B4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358E8D9-64F6-476A-8487-9EE69B6F0C65}" type="pres">
      <dgm:prSet presAssocID="{154AD079-8D22-4EB6-AD4C-2ECFF3A9D5B4}" presName="rootComposite1" presStyleCnt="0"/>
      <dgm:spPr/>
      <dgm:t>
        <a:bodyPr/>
        <a:lstStyle/>
        <a:p>
          <a:endParaRPr lang="en-US"/>
        </a:p>
      </dgm:t>
    </dgm:pt>
    <dgm:pt modelId="{D393B2E8-5CE8-4FD0-8D64-53EB7876DD15}" type="pres">
      <dgm:prSet presAssocID="{154AD079-8D22-4EB6-AD4C-2ECFF3A9D5B4}" presName="rootText1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56FCFE-357E-4274-8240-762F1C76CDCE}" type="pres">
      <dgm:prSet presAssocID="{154AD079-8D22-4EB6-AD4C-2ECFF3A9D5B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B7CA324-3F19-4B0F-A8AC-2207B3A3259B}" type="pres">
      <dgm:prSet presAssocID="{154AD079-8D22-4EB6-AD4C-2ECFF3A9D5B4}" presName="hierChild2" presStyleCnt="0"/>
      <dgm:spPr/>
      <dgm:t>
        <a:bodyPr/>
        <a:lstStyle/>
        <a:p>
          <a:endParaRPr lang="en-US"/>
        </a:p>
      </dgm:t>
    </dgm:pt>
    <dgm:pt modelId="{BCE5620A-9B53-4929-BBE8-D91C7B4BF0F1}" type="pres">
      <dgm:prSet presAssocID="{154AD079-8D22-4EB6-AD4C-2ECFF3A9D5B4}" presName="hierChild3" presStyleCnt="0"/>
      <dgm:spPr/>
      <dgm:t>
        <a:bodyPr/>
        <a:lstStyle/>
        <a:p>
          <a:endParaRPr lang="en-US"/>
        </a:p>
      </dgm:t>
    </dgm:pt>
    <dgm:pt modelId="{0359386D-9F37-4537-BD71-B0EB440882E1}" type="pres">
      <dgm:prSet presAssocID="{629F2BEC-B078-491C-A6C0-99426E6E0FB9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C4DE81D-498D-4EE8-883E-2BBFE3537F6A}" type="pres">
      <dgm:prSet presAssocID="{629F2BEC-B078-491C-A6C0-99426E6E0FB9}" presName="rootComposite1" presStyleCnt="0"/>
      <dgm:spPr/>
      <dgm:t>
        <a:bodyPr/>
        <a:lstStyle/>
        <a:p>
          <a:endParaRPr lang="en-US"/>
        </a:p>
      </dgm:t>
    </dgm:pt>
    <dgm:pt modelId="{C0A8BCA8-8314-4B95-8C20-AB2B2DA10BE3}" type="pres">
      <dgm:prSet presAssocID="{629F2BEC-B078-491C-A6C0-99426E6E0FB9}" presName="rootText1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618E43-A7BF-4481-847B-C2776C514D19}" type="pres">
      <dgm:prSet presAssocID="{629F2BEC-B078-491C-A6C0-99426E6E0FB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B702A47-2A81-426F-AEC5-C86482E3FE9F}" type="pres">
      <dgm:prSet presAssocID="{629F2BEC-B078-491C-A6C0-99426E6E0FB9}" presName="hierChild2" presStyleCnt="0"/>
      <dgm:spPr/>
      <dgm:t>
        <a:bodyPr/>
        <a:lstStyle/>
        <a:p>
          <a:endParaRPr lang="en-US"/>
        </a:p>
      </dgm:t>
    </dgm:pt>
    <dgm:pt modelId="{D392EA21-731D-4C7D-A272-8B0D7C53CD27}" type="pres">
      <dgm:prSet presAssocID="{629F2BEC-B078-491C-A6C0-99426E6E0FB9}" presName="hierChild3" presStyleCnt="0"/>
      <dgm:spPr/>
      <dgm:t>
        <a:bodyPr/>
        <a:lstStyle/>
        <a:p>
          <a:endParaRPr lang="en-US"/>
        </a:p>
      </dgm:t>
    </dgm:pt>
    <dgm:pt modelId="{A0D1C753-1772-40E6-9A16-7530F1E773AE}" type="pres">
      <dgm:prSet presAssocID="{E8E5EC0B-ADCC-4077-80E1-0DA1039772A6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1387DCA-B56A-410C-8E1E-E20642E686DE}" type="pres">
      <dgm:prSet presAssocID="{E8E5EC0B-ADCC-4077-80E1-0DA1039772A6}" presName="rootComposite1" presStyleCnt="0"/>
      <dgm:spPr/>
      <dgm:t>
        <a:bodyPr/>
        <a:lstStyle/>
        <a:p>
          <a:endParaRPr lang="en-US"/>
        </a:p>
      </dgm:t>
    </dgm:pt>
    <dgm:pt modelId="{99A5F6C9-5EEF-496E-B9C4-50EA055DEF81}" type="pres">
      <dgm:prSet presAssocID="{E8E5EC0B-ADCC-4077-80E1-0DA1039772A6}" presName="rootText1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FF2BB-B6D6-4C17-AB02-65FF56676F46}" type="pres">
      <dgm:prSet presAssocID="{E8E5EC0B-ADCC-4077-80E1-0DA1039772A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B40799A-0976-4095-8925-70609CF52F8F}" type="pres">
      <dgm:prSet presAssocID="{E8E5EC0B-ADCC-4077-80E1-0DA1039772A6}" presName="hierChild2" presStyleCnt="0"/>
      <dgm:spPr/>
      <dgm:t>
        <a:bodyPr/>
        <a:lstStyle/>
        <a:p>
          <a:endParaRPr lang="en-US"/>
        </a:p>
      </dgm:t>
    </dgm:pt>
    <dgm:pt modelId="{AA0EF514-D647-45AA-91DF-C3EB2238CC1D}" type="pres">
      <dgm:prSet presAssocID="{E8E5EC0B-ADCC-4077-80E1-0DA1039772A6}" presName="hierChild3" presStyleCnt="0"/>
      <dgm:spPr/>
      <dgm:t>
        <a:bodyPr/>
        <a:lstStyle/>
        <a:p>
          <a:endParaRPr lang="en-US"/>
        </a:p>
      </dgm:t>
    </dgm:pt>
  </dgm:ptLst>
  <dgm:cxnLst>
    <dgm:cxn modelId="{B3D912E2-AA0B-46E7-BFB9-445CEFF66814}" type="presOf" srcId="{154AD079-8D22-4EB6-AD4C-2ECFF3A9D5B4}" destId="{E456FCFE-357E-4274-8240-762F1C76CDCE}" srcOrd="1" destOrd="0" presId="urn:microsoft.com/office/officeart/2005/8/layout/orgChart1"/>
    <dgm:cxn modelId="{0623C2A5-E646-473B-8D45-1049D1BDC80F}" type="presOf" srcId="{E8E5EC0B-ADCC-4077-80E1-0DA1039772A6}" destId="{99A5F6C9-5EEF-496E-B9C4-50EA055DEF81}" srcOrd="0" destOrd="0" presId="urn:microsoft.com/office/officeart/2005/8/layout/orgChart1"/>
    <dgm:cxn modelId="{3F811A1B-EE35-4350-892A-B3631A7A61DF}" type="presOf" srcId="{DF4F42C6-F598-4FC3-ADFE-B46C57F6A304}" destId="{EEA48672-8334-48E7-8117-CF237F158958}" srcOrd="0" destOrd="0" presId="urn:microsoft.com/office/officeart/2005/8/layout/orgChart1"/>
    <dgm:cxn modelId="{7D4B824C-7139-4A74-A1C8-563AD0BAD3C5}" type="presOf" srcId="{629F2BEC-B078-491C-A6C0-99426E6E0FB9}" destId="{01618E43-A7BF-4481-847B-C2776C514D19}" srcOrd="1" destOrd="0" presId="urn:microsoft.com/office/officeart/2005/8/layout/orgChart1"/>
    <dgm:cxn modelId="{8004ABC8-2D13-4ED9-942C-65AF5FD19A1F}" srcId="{CF7ADD00-571D-4783-B42E-E44402CCB462}" destId="{E8E5EC0B-ADCC-4077-80E1-0DA1039772A6}" srcOrd="3" destOrd="0" parTransId="{244C3B31-B316-42BD-8D75-CB454A479519}" sibTransId="{8979451E-7113-4300-80FF-D5847CEFE3B9}"/>
    <dgm:cxn modelId="{C7C791A2-8DF8-46A4-8A39-B3DFA283F77F}" type="presOf" srcId="{629F2BEC-B078-491C-A6C0-99426E6E0FB9}" destId="{C0A8BCA8-8314-4B95-8C20-AB2B2DA10BE3}" srcOrd="0" destOrd="0" presId="urn:microsoft.com/office/officeart/2005/8/layout/orgChart1"/>
    <dgm:cxn modelId="{C1072299-74CC-430B-9818-0A2D9258F209}" srcId="{CF7ADD00-571D-4783-B42E-E44402CCB462}" destId="{629F2BEC-B078-491C-A6C0-99426E6E0FB9}" srcOrd="2" destOrd="0" parTransId="{7B58729A-B3F2-403C-8591-B3B6452B208D}" sibTransId="{24076013-7B1D-4E1B-B80A-9830AC23D34F}"/>
    <dgm:cxn modelId="{3DD5FB25-BEA0-4E4E-899A-7103128EC20B}" type="presOf" srcId="{154AD079-8D22-4EB6-AD4C-2ECFF3A9D5B4}" destId="{D393B2E8-5CE8-4FD0-8D64-53EB7876DD15}" srcOrd="0" destOrd="0" presId="urn:microsoft.com/office/officeart/2005/8/layout/orgChart1"/>
    <dgm:cxn modelId="{A9D66A6F-4CC2-4576-9987-C0BFCA329699}" srcId="{CF7ADD00-571D-4783-B42E-E44402CCB462}" destId="{154AD079-8D22-4EB6-AD4C-2ECFF3A9D5B4}" srcOrd="1" destOrd="0" parTransId="{FFA34ED4-0A60-4BBF-8784-22DDB1E6DCE1}" sibTransId="{5F2E6B09-8ED9-438D-BB57-05C3A2DBC5E6}"/>
    <dgm:cxn modelId="{95EFF1C0-3BE0-465D-A8DF-EEF5ED5963A7}" type="presOf" srcId="{E8E5EC0B-ADCC-4077-80E1-0DA1039772A6}" destId="{02AFF2BB-B6D6-4C17-AB02-65FF56676F46}" srcOrd="1" destOrd="0" presId="urn:microsoft.com/office/officeart/2005/8/layout/orgChart1"/>
    <dgm:cxn modelId="{DA899D7F-0E48-49D4-8ABD-A71107E0D0C9}" srcId="{CF7ADD00-571D-4783-B42E-E44402CCB462}" destId="{DF4F42C6-F598-4FC3-ADFE-B46C57F6A304}" srcOrd="0" destOrd="0" parTransId="{CF0BA724-567C-429C-BFF5-9DA99BC14C85}" sibTransId="{07674AB1-C638-4229-A056-57A71D199CCC}"/>
    <dgm:cxn modelId="{DD9B4A14-0E4E-4F8D-9543-5D20F88120BD}" type="presOf" srcId="{DF4F42C6-F598-4FC3-ADFE-B46C57F6A304}" destId="{2B297C6E-B19C-43BC-AB98-528EF3465E4C}" srcOrd="1" destOrd="0" presId="urn:microsoft.com/office/officeart/2005/8/layout/orgChart1"/>
    <dgm:cxn modelId="{DDAF10F3-A7D7-4FD5-A20C-B9101575DEB9}" type="presOf" srcId="{CF7ADD00-571D-4783-B42E-E44402CCB462}" destId="{E2DACDBE-A799-4ACB-B708-66A30A93E8DB}" srcOrd="0" destOrd="0" presId="urn:microsoft.com/office/officeart/2005/8/layout/orgChart1"/>
    <dgm:cxn modelId="{CB91522E-09FE-4A74-B69D-B6A81A786E82}" type="presParOf" srcId="{E2DACDBE-A799-4ACB-B708-66A30A93E8DB}" destId="{8F5A4C64-9C8D-4F9B-9416-7A70DD0C385A}" srcOrd="0" destOrd="0" presId="urn:microsoft.com/office/officeart/2005/8/layout/orgChart1"/>
    <dgm:cxn modelId="{A22642BE-C5A5-49D7-89FD-A7D6CC3E8EC0}" type="presParOf" srcId="{8F5A4C64-9C8D-4F9B-9416-7A70DD0C385A}" destId="{7C66C0DF-88C8-46A7-B277-D2A7C7612E07}" srcOrd="0" destOrd="0" presId="urn:microsoft.com/office/officeart/2005/8/layout/orgChart1"/>
    <dgm:cxn modelId="{DC2578FB-6D75-4D77-8EA4-CF14E2554D15}" type="presParOf" srcId="{7C66C0DF-88C8-46A7-B277-D2A7C7612E07}" destId="{EEA48672-8334-48E7-8117-CF237F158958}" srcOrd="0" destOrd="0" presId="urn:microsoft.com/office/officeart/2005/8/layout/orgChart1"/>
    <dgm:cxn modelId="{EF904121-3596-4226-96CE-D688935CA872}" type="presParOf" srcId="{7C66C0DF-88C8-46A7-B277-D2A7C7612E07}" destId="{2B297C6E-B19C-43BC-AB98-528EF3465E4C}" srcOrd="1" destOrd="0" presId="urn:microsoft.com/office/officeart/2005/8/layout/orgChart1"/>
    <dgm:cxn modelId="{9C98909A-53B8-47EF-8D9F-823FFA7A1307}" type="presParOf" srcId="{8F5A4C64-9C8D-4F9B-9416-7A70DD0C385A}" destId="{10299BAB-8617-4F69-A0FB-282DE9F17512}" srcOrd="1" destOrd="0" presId="urn:microsoft.com/office/officeart/2005/8/layout/orgChart1"/>
    <dgm:cxn modelId="{B9829DF2-3A43-4CC5-B38B-E0FA81BDAECE}" type="presParOf" srcId="{8F5A4C64-9C8D-4F9B-9416-7A70DD0C385A}" destId="{FFBE4BE1-FFCC-4E90-AEC2-487F93AAD20D}" srcOrd="2" destOrd="0" presId="urn:microsoft.com/office/officeart/2005/8/layout/orgChart1"/>
    <dgm:cxn modelId="{A3E88E07-C6B7-47F2-8F2A-E5F920188E4E}" type="presParOf" srcId="{E2DACDBE-A799-4ACB-B708-66A30A93E8DB}" destId="{A9FD5B2B-7DE1-4116-8492-6AE27BE2DEF4}" srcOrd="1" destOrd="0" presId="urn:microsoft.com/office/officeart/2005/8/layout/orgChart1"/>
    <dgm:cxn modelId="{BAF87CAD-EF87-4A95-8DB2-132BA2514BD7}" type="presParOf" srcId="{A9FD5B2B-7DE1-4116-8492-6AE27BE2DEF4}" destId="{7358E8D9-64F6-476A-8487-9EE69B6F0C65}" srcOrd="0" destOrd="0" presId="urn:microsoft.com/office/officeart/2005/8/layout/orgChart1"/>
    <dgm:cxn modelId="{0FF20EBD-BD4C-401F-8E6F-3FE25932B2AE}" type="presParOf" srcId="{7358E8D9-64F6-476A-8487-9EE69B6F0C65}" destId="{D393B2E8-5CE8-4FD0-8D64-53EB7876DD15}" srcOrd="0" destOrd="0" presId="urn:microsoft.com/office/officeart/2005/8/layout/orgChart1"/>
    <dgm:cxn modelId="{08CB9EA1-D3A3-4AA9-9E34-F50F81BD8FDE}" type="presParOf" srcId="{7358E8D9-64F6-476A-8487-9EE69B6F0C65}" destId="{E456FCFE-357E-4274-8240-762F1C76CDCE}" srcOrd="1" destOrd="0" presId="urn:microsoft.com/office/officeart/2005/8/layout/orgChart1"/>
    <dgm:cxn modelId="{1B93368E-65EB-4E2F-9FBA-2908B59038B9}" type="presParOf" srcId="{A9FD5B2B-7DE1-4116-8492-6AE27BE2DEF4}" destId="{FB7CA324-3F19-4B0F-A8AC-2207B3A3259B}" srcOrd="1" destOrd="0" presId="urn:microsoft.com/office/officeart/2005/8/layout/orgChart1"/>
    <dgm:cxn modelId="{4F26E6A6-01CA-4DD2-AE43-C851BC45BD35}" type="presParOf" srcId="{A9FD5B2B-7DE1-4116-8492-6AE27BE2DEF4}" destId="{BCE5620A-9B53-4929-BBE8-D91C7B4BF0F1}" srcOrd="2" destOrd="0" presId="urn:microsoft.com/office/officeart/2005/8/layout/orgChart1"/>
    <dgm:cxn modelId="{DF950BDB-A674-4BD4-9862-C575E84C26C4}" type="presParOf" srcId="{E2DACDBE-A799-4ACB-B708-66A30A93E8DB}" destId="{0359386D-9F37-4537-BD71-B0EB440882E1}" srcOrd="2" destOrd="0" presId="urn:microsoft.com/office/officeart/2005/8/layout/orgChart1"/>
    <dgm:cxn modelId="{67E44DB2-7170-4266-8C5B-2372E3DB643F}" type="presParOf" srcId="{0359386D-9F37-4537-BD71-B0EB440882E1}" destId="{5C4DE81D-498D-4EE8-883E-2BBFE3537F6A}" srcOrd="0" destOrd="0" presId="urn:microsoft.com/office/officeart/2005/8/layout/orgChart1"/>
    <dgm:cxn modelId="{3B55E0F7-1578-418F-AA3B-D6E5223D5C4E}" type="presParOf" srcId="{5C4DE81D-498D-4EE8-883E-2BBFE3537F6A}" destId="{C0A8BCA8-8314-4B95-8C20-AB2B2DA10BE3}" srcOrd="0" destOrd="0" presId="urn:microsoft.com/office/officeart/2005/8/layout/orgChart1"/>
    <dgm:cxn modelId="{9BFA7992-96E2-40A6-9F3C-8529687ED6F2}" type="presParOf" srcId="{5C4DE81D-498D-4EE8-883E-2BBFE3537F6A}" destId="{01618E43-A7BF-4481-847B-C2776C514D19}" srcOrd="1" destOrd="0" presId="urn:microsoft.com/office/officeart/2005/8/layout/orgChart1"/>
    <dgm:cxn modelId="{2AD90BA9-473C-4381-AB34-50E119A42E72}" type="presParOf" srcId="{0359386D-9F37-4537-BD71-B0EB440882E1}" destId="{7B702A47-2A81-426F-AEC5-C86482E3FE9F}" srcOrd="1" destOrd="0" presId="urn:microsoft.com/office/officeart/2005/8/layout/orgChart1"/>
    <dgm:cxn modelId="{16EF3BD4-441E-440E-8649-9CC505226EB4}" type="presParOf" srcId="{0359386D-9F37-4537-BD71-B0EB440882E1}" destId="{D392EA21-731D-4C7D-A272-8B0D7C53CD27}" srcOrd="2" destOrd="0" presId="urn:microsoft.com/office/officeart/2005/8/layout/orgChart1"/>
    <dgm:cxn modelId="{EEA25756-B92D-4E06-A12E-BF3E2BA33348}" type="presParOf" srcId="{E2DACDBE-A799-4ACB-B708-66A30A93E8DB}" destId="{A0D1C753-1772-40E6-9A16-7530F1E773AE}" srcOrd="3" destOrd="0" presId="urn:microsoft.com/office/officeart/2005/8/layout/orgChart1"/>
    <dgm:cxn modelId="{65DBEE95-1DD1-41A9-AA33-3F5B800AFF35}" type="presParOf" srcId="{A0D1C753-1772-40E6-9A16-7530F1E773AE}" destId="{E1387DCA-B56A-410C-8E1E-E20642E686DE}" srcOrd="0" destOrd="0" presId="urn:microsoft.com/office/officeart/2005/8/layout/orgChart1"/>
    <dgm:cxn modelId="{5CB67A71-C2C6-4364-8870-7A8606D25034}" type="presParOf" srcId="{E1387DCA-B56A-410C-8E1E-E20642E686DE}" destId="{99A5F6C9-5EEF-496E-B9C4-50EA055DEF81}" srcOrd="0" destOrd="0" presId="urn:microsoft.com/office/officeart/2005/8/layout/orgChart1"/>
    <dgm:cxn modelId="{242958D1-9C87-4538-81FC-9D4A4D593864}" type="presParOf" srcId="{E1387DCA-B56A-410C-8E1E-E20642E686DE}" destId="{02AFF2BB-B6D6-4C17-AB02-65FF56676F46}" srcOrd="1" destOrd="0" presId="urn:microsoft.com/office/officeart/2005/8/layout/orgChart1"/>
    <dgm:cxn modelId="{D63E0E44-55D9-4273-BF31-535E06FB307D}" type="presParOf" srcId="{A0D1C753-1772-40E6-9A16-7530F1E773AE}" destId="{3B40799A-0976-4095-8925-70609CF52F8F}" srcOrd="1" destOrd="0" presId="urn:microsoft.com/office/officeart/2005/8/layout/orgChart1"/>
    <dgm:cxn modelId="{570F0D54-CADD-493C-9BCA-AAD9426077E0}" type="presParOf" srcId="{A0D1C753-1772-40E6-9A16-7530F1E773AE}" destId="{AA0EF514-D647-45AA-91DF-C3EB2238CC1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595D4B-809E-4E30-B0B9-B8E045B69020}">
      <dsp:nvSpPr>
        <dsp:cNvPr id="0" name=""/>
        <dsp:cNvSpPr/>
      </dsp:nvSpPr>
      <dsp:spPr>
        <a:xfrm>
          <a:off x="14896" y="2250"/>
          <a:ext cx="2970010" cy="17820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низкий интерес и сложность понимания науки химии</a:t>
          </a:r>
          <a:endParaRPr lang="en-US" sz="2000" kern="1200" dirty="0"/>
        </a:p>
      </dsp:txBody>
      <dsp:txXfrm>
        <a:off x="14896" y="2250"/>
        <a:ext cx="2970010" cy="1782006"/>
      </dsp:txXfrm>
    </dsp:sp>
    <dsp:sp modelId="{FD023BE0-75F6-4A95-BBA5-89509199F2C0}">
      <dsp:nvSpPr>
        <dsp:cNvPr id="0" name=""/>
        <dsp:cNvSpPr/>
      </dsp:nvSpPr>
      <dsp:spPr>
        <a:xfrm>
          <a:off x="3281908" y="2250"/>
          <a:ext cx="2970010" cy="17820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потребность в доступном и простом способе предоставления информации</a:t>
          </a:r>
          <a:endParaRPr lang="en-US" sz="2200" kern="1200" dirty="0"/>
        </a:p>
      </dsp:txBody>
      <dsp:txXfrm>
        <a:off x="3281908" y="2250"/>
        <a:ext cx="2970010" cy="1782006"/>
      </dsp:txXfrm>
    </dsp:sp>
    <dsp:sp modelId="{124D689E-7FE2-4F3D-B70E-9B0F96CC5B14}">
      <dsp:nvSpPr>
        <dsp:cNvPr id="0" name=""/>
        <dsp:cNvSpPr/>
      </dsp:nvSpPr>
      <dsp:spPr>
        <a:xfrm>
          <a:off x="6548920" y="2250"/>
          <a:ext cx="2970010" cy="17820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компактность и мобильность приложения</a:t>
          </a:r>
          <a:endParaRPr lang="en-US" sz="2200" kern="1200" dirty="0"/>
        </a:p>
      </dsp:txBody>
      <dsp:txXfrm>
        <a:off x="6548920" y="2250"/>
        <a:ext cx="2970010" cy="1782006"/>
      </dsp:txXfrm>
    </dsp:sp>
    <dsp:sp modelId="{C6281850-E652-426A-B175-79F00488A20C}">
      <dsp:nvSpPr>
        <dsp:cNvPr id="0" name=""/>
        <dsp:cNvSpPr/>
      </dsp:nvSpPr>
      <dsp:spPr>
        <a:xfrm>
          <a:off x="3281908" y="2081258"/>
          <a:ext cx="2970010" cy="17820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интерактивность изучения теоретической информации </a:t>
          </a:r>
          <a:endParaRPr lang="en-US" sz="2200" kern="1200" dirty="0"/>
        </a:p>
      </dsp:txBody>
      <dsp:txXfrm>
        <a:off x="3281908" y="2081258"/>
        <a:ext cx="2970010" cy="1782006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B919C6-78D6-4740-AB7B-D073573AC0F3}">
      <dsp:nvSpPr>
        <dsp:cNvPr id="0" name=""/>
        <dsp:cNvSpPr/>
      </dsp:nvSpPr>
      <dsp:spPr>
        <a:xfrm>
          <a:off x="0" y="221113"/>
          <a:ext cx="2996924" cy="158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38E91-DFB2-47FB-B2CF-A881C9800B8C}">
      <dsp:nvSpPr>
        <dsp:cNvPr id="0" name=""/>
        <dsp:cNvSpPr/>
      </dsp:nvSpPr>
      <dsp:spPr>
        <a:xfrm>
          <a:off x="241744" y="617114"/>
          <a:ext cx="2455487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3520" rIns="0" bIns="2235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0" kern="1200" dirty="0" smtClean="0"/>
            <a:t>выбрать </a:t>
          </a:r>
          <a:r>
            <a:rPr lang="ru-RU" sz="2200" b="1" kern="1200" dirty="0" smtClean="0"/>
            <a:t>элемент</a:t>
          </a:r>
          <a:endParaRPr lang="en-US" sz="2200" b="1" kern="1200" dirty="0"/>
        </a:p>
      </dsp:txBody>
      <dsp:txXfrm>
        <a:off x="241744" y="617114"/>
        <a:ext cx="2455487" cy="79200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B919C6-78D6-4740-AB7B-D073573AC0F3}">
      <dsp:nvSpPr>
        <dsp:cNvPr id="0" name=""/>
        <dsp:cNvSpPr/>
      </dsp:nvSpPr>
      <dsp:spPr>
        <a:xfrm>
          <a:off x="0" y="33711"/>
          <a:ext cx="3574473" cy="165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38E91-DFB2-47FB-B2CF-A881C9800B8C}">
      <dsp:nvSpPr>
        <dsp:cNvPr id="0" name=""/>
        <dsp:cNvSpPr/>
      </dsp:nvSpPr>
      <dsp:spPr>
        <a:xfrm>
          <a:off x="288331" y="447712"/>
          <a:ext cx="2928694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kern="1200" dirty="0" smtClean="0"/>
            <a:t>выбрать </a:t>
          </a:r>
          <a:r>
            <a:rPr lang="ru-RU" sz="2000" b="1" kern="1200" dirty="0" smtClean="0"/>
            <a:t>вещество</a:t>
          </a:r>
          <a:endParaRPr lang="en-US" sz="2000" b="1" kern="1200" dirty="0"/>
        </a:p>
      </dsp:txBody>
      <dsp:txXfrm>
        <a:off x="288331" y="447712"/>
        <a:ext cx="2928694" cy="82800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B919C6-78D6-4740-AB7B-D073573AC0F3}">
      <dsp:nvSpPr>
        <dsp:cNvPr id="0" name=""/>
        <dsp:cNvSpPr/>
      </dsp:nvSpPr>
      <dsp:spPr>
        <a:xfrm>
          <a:off x="0" y="1137923"/>
          <a:ext cx="4905503" cy="1662306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4C115-874A-4592-8E15-E81A4E5F69A7}">
      <dsp:nvSpPr>
        <dsp:cNvPr id="0" name=""/>
        <dsp:cNvSpPr/>
      </dsp:nvSpPr>
      <dsp:spPr>
        <a:xfrm>
          <a:off x="3232889" y="1553500"/>
          <a:ext cx="1182063" cy="831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2720" rIns="0" bIns="17272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нажать </a:t>
          </a:r>
          <a:r>
            <a:rPr lang="ru-RU" sz="1700" b="1" kern="1200" dirty="0" smtClean="0"/>
            <a:t>соединить</a:t>
          </a:r>
          <a:endParaRPr lang="en-US" sz="1700" b="1" kern="1200" dirty="0"/>
        </a:p>
      </dsp:txBody>
      <dsp:txXfrm>
        <a:off x="3232889" y="1553500"/>
        <a:ext cx="1182063" cy="831153"/>
      </dsp:txXfrm>
    </dsp:sp>
    <dsp:sp modelId="{C89A307A-BC15-4899-904A-7406E58FDFCA}">
      <dsp:nvSpPr>
        <dsp:cNvPr id="0" name=""/>
        <dsp:cNvSpPr/>
      </dsp:nvSpPr>
      <dsp:spPr>
        <a:xfrm>
          <a:off x="1814413" y="1553500"/>
          <a:ext cx="1182063" cy="831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2720" rIns="0" bIns="17272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выбрать </a:t>
          </a:r>
          <a:r>
            <a:rPr lang="ru-RU" sz="1700" b="1" kern="1200" dirty="0" smtClean="0"/>
            <a:t>элемент 2</a:t>
          </a:r>
          <a:endParaRPr lang="en-US" sz="1700" b="1" kern="1200" dirty="0"/>
        </a:p>
      </dsp:txBody>
      <dsp:txXfrm>
        <a:off x="1814413" y="1553500"/>
        <a:ext cx="1182063" cy="831153"/>
      </dsp:txXfrm>
    </dsp:sp>
    <dsp:sp modelId="{E7838E91-DFB2-47FB-B2CF-A881C9800B8C}">
      <dsp:nvSpPr>
        <dsp:cNvPr id="0" name=""/>
        <dsp:cNvSpPr/>
      </dsp:nvSpPr>
      <dsp:spPr>
        <a:xfrm>
          <a:off x="395937" y="1553500"/>
          <a:ext cx="1182063" cy="831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2720" rIns="0" bIns="17272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выбрать </a:t>
          </a:r>
          <a:r>
            <a:rPr lang="ru-RU" sz="1700" b="1" kern="1200" dirty="0" smtClean="0"/>
            <a:t>элемент 1</a:t>
          </a:r>
          <a:endParaRPr lang="en-US" sz="1700" b="1" kern="1200" dirty="0"/>
        </a:p>
      </dsp:txBody>
      <dsp:txXfrm>
        <a:off x="395937" y="1553500"/>
        <a:ext cx="1182063" cy="831153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B919C6-78D6-4740-AB7B-D073573AC0F3}">
      <dsp:nvSpPr>
        <dsp:cNvPr id="0" name=""/>
        <dsp:cNvSpPr/>
      </dsp:nvSpPr>
      <dsp:spPr>
        <a:xfrm>
          <a:off x="0" y="221113"/>
          <a:ext cx="3605646" cy="158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38E91-DFB2-47FB-B2CF-A881C9800B8C}">
      <dsp:nvSpPr>
        <dsp:cNvPr id="0" name=""/>
        <dsp:cNvSpPr/>
      </dsp:nvSpPr>
      <dsp:spPr>
        <a:xfrm>
          <a:off x="290846" y="617114"/>
          <a:ext cx="2954235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3520" rIns="0" bIns="2235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0" kern="1200" dirty="0" smtClean="0"/>
            <a:t>выбрать </a:t>
          </a:r>
          <a:r>
            <a:rPr lang="ru-RU" sz="2200" b="1" kern="1200" dirty="0" smtClean="0"/>
            <a:t>тип задания</a:t>
          </a:r>
          <a:endParaRPr lang="en-US" sz="2200" b="1" kern="1200" dirty="0"/>
        </a:p>
      </dsp:txBody>
      <dsp:txXfrm>
        <a:off x="290846" y="617114"/>
        <a:ext cx="2954235" cy="79200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A13AB3-BFDE-4CA1-ADE0-B4A0D0F7D8B8}">
      <dsp:nvSpPr>
        <dsp:cNvPr id="0" name=""/>
        <dsp:cNvSpPr/>
      </dsp:nvSpPr>
      <dsp:spPr>
        <a:xfrm rot="5400000">
          <a:off x="678179" y="1639081"/>
          <a:ext cx="1100328" cy="1830922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2D175-0D84-43A4-997C-5A839706FC68}">
      <dsp:nvSpPr>
        <dsp:cNvPr id="0" name=""/>
        <dsp:cNvSpPr/>
      </dsp:nvSpPr>
      <dsp:spPr>
        <a:xfrm>
          <a:off x="494507" y="2186132"/>
          <a:ext cx="1652966" cy="144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расширение блока </a:t>
          </a:r>
          <a:r>
            <a:rPr lang="en-US" sz="1700" kern="1200" dirty="0" smtClean="0"/>
            <a:t>“</a:t>
          </a:r>
          <a:r>
            <a:rPr lang="ru-RU" sz="1700" kern="1200" dirty="0" smtClean="0"/>
            <a:t>Реакции</a:t>
          </a:r>
          <a:r>
            <a:rPr lang="en-US" sz="1700" kern="1200" dirty="0" smtClean="0"/>
            <a:t>”</a:t>
          </a:r>
          <a:endParaRPr lang="en-US" sz="1700" kern="1200" dirty="0"/>
        </a:p>
      </dsp:txBody>
      <dsp:txXfrm>
        <a:off x="494507" y="2186132"/>
        <a:ext cx="1652966" cy="1448922"/>
      </dsp:txXfrm>
    </dsp:sp>
    <dsp:sp modelId="{5D08CCDF-EB5D-4E31-B49F-592FFEC38D9F}">
      <dsp:nvSpPr>
        <dsp:cNvPr id="0" name=""/>
        <dsp:cNvSpPr/>
      </dsp:nvSpPr>
      <dsp:spPr>
        <a:xfrm>
          <a:off x="1835593" y="1504286"/>
          <a:ext cx="311880" cy="311880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95EC2-3BCF-4F3E-93CF-EF373F3E998C}">
      <dsp:nvSpPr>
        <dsp:cNvPr id="0" name=""/>
        <dsp:cNvSpPr/>
      </dsp:nvSpPr>
      <dsp:spPr>
        <a:xfrm rot="5400000">
          <a:off x="2701733" y="1138350"/>
          <a:ext cx="1100328" cy="1830922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FB889-953A-4339-B02E-8C40C9382B63}">
      <dsp:nvSpPr>
        <dsp:cNvPr id="0" name=""/>
        <dsp:cNvSpPr/>
      </dsp:nvSpPr>
      <dsp:spPr>
        <a:xfrm>
          <a:off x="2518061" y="1685402"/>
          <a:ext cx="1652966" cy="144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расширение блока </a:t>
          </a:r>
          <a:r>
            <a:rPr lang="en-US" sz="1700" kern="1200" dirty="0" smtClean="0"/>
            <a:t>“</a:t>
          </a:r>
          <a:r>
            <a:rPr lang="ru-RU" sz="1700" kern="1200" dirty="0" smtClean="0"/>
            <a:t>Контроль</a:t>
          </a:r>
          <a:r>
            <a:rPr lang="en-US" sz="1700" kern="1200" dirty="0" smtClean="0"/>
            <a:t>”</a:t>
          </a:r>
          <a:endParaRPr lang="en-US" sz="1700" kern="1200" dirty="0"/>
        </a:p>
      </dsp:txBody>
      <dsp:txXfrm>
        <a:off x="2518061" y="1685402"/>
        <a:ext cx="1652966" cy="1448922"/>
      </dsp:txXfrm>
    </dsp:sp>
    <dsp:sp modelId="{CCBD96A5-3E83-40A7-AB5C-20D1F90CDB5B}">
      <dsp:nvSpPr>
        <dsp:cNvPr id="0" name=""/>
        <dsp:cNvSpPr/>
      </dsp:nvSpPr>
      <dsp:spPr>
        <a:xfrm>
          <a:off x="3859147" y="1003556"/>
          <a:ext cx="311880" cy="311880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FD209-9415-4E01-9249-671A8E332DE7}">
      <dsp:nvSpPr>
        <dsp:cNvPr id="0" name=""/>
        <dsp:cNvSpPr/>
      </dsp:nvSpPr>
      <dsp:spPr>
        <a:xfrm rot="5400000">
          <a:off x="4725288" y="637620"/>
          <a:ext cx="1100328" cy="1830922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FDC4F-7265-4FBD-BC5F-F01F969AF65B}">
      <dsp:nvSpPr>
        <dsp:cNvPr id="0" name=""/>
        <dsp:cNvSpPr/>
      </dsp:nvSpPr>
      <dsp:spPr>
        <a:xfrm>
          <a:off x="4541615" y="1184671"/>
          <a:ext cx="1652966" cy="144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создание блока </a:t>
          </a:r>
          <a:r>
            <a:rPr lang="en-US" sz="1700" kern="1200" dirty="0" smtClean="0"/>
            <a:t>“</a:t>
          </a:r>
          <a:r>
            <a:rPr lang="ru-RU" sz="1700" kern="1200" dirty="0" smtClean="0"/>
            <a:t>Словарь</a:t>
          </a:r>
          <a:r>
            <a:rPr lang="en-US" sz="1700" kern="1200" dirty="0" smtClean="0"/>
            <a:t>”</a:t>
          </a:r>
          <a:endParaRPr lang="en-US" sz="1700" kern="1200" dirty="0"/>
        </a:p>
      </dsp:txBody>
      <dsp:txXfrm>
        <a:off x="4541615" y="1184671"/>
        <a:ext cx="1652966" cy="1448922"/>
      </dsp:txXfrm>
    </dsp:sp>
    <dsp:sp modelId="{41D43E5E-5199-41E0-A7B6-1A58B63DB665}">
      <dsp:nvSpPr>
        <dsp:cNvPr id="0" name=""/>
        <dsp:cNvSpPr/>
      </dsp:nvSpPr>
      <dsp:spPr>
        <a:xfrm>
          <a:off x="5882702" y="502825"/>
          <a:ext cx="311880" cy="311880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B2E29-CE98-4BFA-B918-CEAD65E34BB7}">
      <dsp:nvSpPr>
        <dsp:cNvPr id="0" name=""/>
        <dsp:cNvSpPr/>
      </dsp:nvSpPr>
      <dsp:spPr>
        <a:xfrm rot="5400000">
          <a:off x="6748842" y="136889"/>
          <a:ext cx="1100328" cy="1830922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D9517-86B5-4F95-A022-7408A29D3A52}">
      <dsp:nvSpPr>
        <dsp:cNvPr id="0" name=""/>
        <dsp:cNvSpPr/>
      </dsp:nvSpPr>
      <dsp:spPr>
        <a:xfrm>
          <a:off x="6565170" y="683941"/>
          <a:ext cx="1652966" cy="144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создание блока </a:t>
          </a:r>
          <a:r>
            <a:rPr lang="en-US" sz="1700" kern="1200" dirty="0" smtClean="0"/>
            <a:t>“</a:t>
          </a:r>
          <a:r>
            <a:rPr lang="ru-RU" sz="1700" kern="1200" dirty="0" smtClean="0"/>
            <a:t>Ученые</a:t>
          </a:r>
          <a:r>
            <a:rPr lang="en-US" sz="1700" kern="1200" dirty="0" smtClean="0"/>
            <a:t>”</a:t>
          </a:r>
          <a:endParaRPr lang="en-US" sz="1700" kern="1200" dirty="0"/>
        </a:p>
      </dsp:txBody>
      <dsp:txXfrm>
        <a:off x="6565170" y="683941"/>
        <a:ext cx="1652966" cy="1448922"/>
      </dsp:txXfrm>
    </dsp:sp>
    <dsp:sp modelId="{FC4F9172-687F-467E-BC03-EE0B5D633A95}">
      <dsp:nvSpPr>
        <dsp:cNvPr id="0" name=""/>
        <dsp:cNvSpPr/>
      </dsp:nvSpPr>
      <dsp:spPr>
        <a:xfrm>
          <a:off x="7906256" y="2095"/>
          <a:ext cx="311880" cy="311880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B51D1-4125-4810-AED3-126241EE25A0}">
      <dsp:nvSpPr>
        <dsp:cNvPr id="0" name=""/>
        <dsp:cNvSpPr/>
      </dsp:nvSpPr>
      <dsp:spPr>
        <a:xfrm rot="5400000">
          <a:off x="8772396" y="-363840"/>
          <a:ext cx="1100328" cy="1830922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FF21B-0D2C-4700-8ECD-44A29A9949EC}">
      <dsp:nvSpPr>
        <dsp:cNvPr id="0" name=""/>
        <dsp:cNvSpPr/>
      </dsp:nvSpPr>
      <dsp:spPr>
        <a:xfrm>
          <a:off x="8588724" y="183210"/>
          <a:ext cx="1652966" cy="144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создание блока </a:t>
          </a:r>
          <a:r>
            <a:rPr lang="en-US" sz="1700" kern="1200" dirty="0" smtClean="0"/>
            <a:t>“</a:t>
          </a:r>
          <a:r>
            <a:rPr lang="ru-RU" sz="1700" kern="1200" dirty="0" smtClean="0"/>
            <a:t>Полезные советы</a:t>
          </a:r>
          <a:r>
            <a:rPr lang="en-US" sz="1700" kern="1200" dirty="0" smtClean="0"/>
            <a:t>”</a:t>
          </a:r>
          <a:endParaRPr lang="en-US" sz="1700" kern="1200" dirty="0"/>
        </a:p>
      </dsp:txBody>
      <dsp:txXfrm>
        <a:off x="8588724" y="183210"/>
        <a:ext cx="1652966" cy="1448922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873161-03AC-4ACA-A78B-5296C21F0FC4}">
      <dsp:nvSpPr>
        <dsp:cNvPr id="0" name=""/>
        <dsp:cNvSpPr/>
      </dsp:nvSpPr>
      <dsp:spPr>
        <a:xfrm>
          <a:off x="0" y="1785"/>
          <a:ext cx="70392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F1982-531D-400C-91B4-0D53C14CC088}">
      <dsp:nvSpPr>
        <dsp:cNvPr id="0" name=""/>
        <dsp:cNvSpPr/>
      </dsp:nvSpPr>
      <dsp:spPr>
        <a:xfrm>
          <a:off x="0" y="1785"/>
          <a:ext cx="1407852" cy="1218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/>
        </a:p>
      </dsp:txBody>
      <dsp:txXfrm>
        <a:off x="0" y="1785"/>
        <a:ext cx="1407852" cy="1218009"/>
      </dsp:txXfrm>
    </dsp:sp>
    <dsp:sp modelId="{8480420B-C10F-486A-B08C-446FD03EBD67}">
      <dsp:nvSpPr>
        <dsp:cNvPr id="0" name=""/>
        <dsp:cNvSpPr/>
      </dsp:nvSpPr>
      <dsp:spPr>
        <a:xfrm>
          <a:off x="1513441" y="30095"/>
          <a:ext cx="5525820" cy="56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dirty="0" smtClean="0"/>
            <a:t>Андрей Царегородцев</a:t>
          </a:r>
          <a:endParaRPr lang="en-US" sz="2600" b="1" kern="1200" dirty="0"/>
        </a:p>
      </dsp:txBody>
      <dsp:txXfrm>
        <a:off x="1513441" y="30095"/>
        <a:ext cx="5525820" cy="566183"/>
      </dsp:txXfrm>
    </dsp:sp>
    <dsp:sp modelId="{E565D554-9593-4D65-AE64-27AA94D1F22F}">
      <dsp:nvSpPr>
        <dsp:cNvPr id="0" name=""/>
        <dsp:cNvSpPr/>
      </dsp:nvSpPr>
      <dsp:spPr>
        <a:xfrm>
          <a:off x="1407852" y="596279"/>
          <a:ext cx="5631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130EC-618C-4DB2-B330-8C4E699D554F}">
      <dsp:nvSpPr>
        <dsp:cNvPr id="0" name=""/>
        <dsp:cNvSpPr/>
      </dsp:nvSpPr>
      <dsp:spPr>
        <a:xfrm>
          <a:off x="1513441" y="624588"/>
          <a:ext cx="5525820" cy="56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студент 5 курса РГППУ</a:t>
          </a:r>
          <a:endParaRPr lang="en-US" sz="2600" kern="1200" dirty="0"/>
        </a:p>
      </dsp:txBody>
      <dsp:txXfrm>
        <a:off x="1513441" y="624588"/>
        <a:ext cx="5525820" cy="566183"/>
      </dsp:txXfrm>
    </dsp:sp>
    <dsp:sp modelId="{2FB27F8C-60E8-471C-8D64-68705AEAA23E}">
      <dsp:nvSpPr>
        <dsp:cNvPr id="0" name=""/>
        <dsp:cNvSpPr/>
      </dsp:nvSpPr>
      <dsp:spPr>
        <a:xfrm>
          <a:off x="1407852" y="1190772"/>
          <a:ext cx="5631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1EEB7-A64E-44C6-A5B4-1EEA2D12BA60}">
      <dsp:nvSpPr>
        <dsp:cNvPr id="0" name=""/>
        <dsp:cNvSpPr/>
      </dsp:nvSpPr>
      <dsp:spPr>
        <a:xfrm>
          <a:off x="0" y="1219794"/>
          <a:ext cx="703926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9C77F-8004-44F6-8FBC-39BACB100105}">
      <dsp:nvSpPr>
        <dsp:cNvPr id="0" name=""/>
        <dsp:cNvSpPr/>
      </dsp:nvSpPr>
      <dsp:spPr>
        <a:xfrm>
          <a:off x="0" y="1219794"/>
          <a:ext cx="1407852" cy="1218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 smtClean="0"/>
        </a:p>
      </dsp:txBody>
      <dsp:txXfrm>
        <a:off x="0" y="1219794"/>
        <a:ext cx="1407852" cy="1218009"/>
      </dsp:txXfrm>
    </dsp:sp>
    <dsp:sp modelId="{D06475B2-96DE-4FA5-A98B-2AE4DEAEBCD0}">
      <dsp:nvSpPr>
        <dsp:cNvPr id="0" name=""/>
        <dsp:cNvSpPr/>
      </dsp:nvSpPr>
      <dsp:spPr>
        <a:xfrm>
          <a:off x="1513441" y="1248104"/>
          <a:ext cx="5525820" cy="56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dirty="0" smtClean="0"/>
            <a:t>Максим Паньшин </a:t>
          </a:r>
          <a:endParaRPr lang="en-US" sz="2600" b="1" kern="1200" dirty="0" smtClean="0"/>
        </a:p>
      </dsp:txBody>
      <dsp:txXfrm>
        <a:off x="1513441" y="1248104"/>
        <a:ext cx="5525820" cy="566183"/>
      </dsp:txXfrm>
    </dsp:sp>
    <dsp:sp modelId="{3A0E2BB5-A5D5-4C91-85E9-812FA3ABE00D}">
      <dsp:nvSpPr>
        <dsp:cNvPr id="0" name=""/>
        <dsp:cNvSpPr/>
      </dsp:nvSpPr>
      <dsp:spPr>
        <a:xfrm>
          <a:off x="1407852" y="1814288"/>
          <a:ext cx="5631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48079-72F0-47D0-9527-74E610B9E71F}">
      <dsp:nvSpPr>
        <dsp:cNvPr id="0" name=""/>
        <dsp:cNvSpPr/>
      </dsp:nvSpPr>
      <dsp:spPr>
        <a:xfrm>
          <a:off x="1513441" y="1842597"/>
          <a:ext cx="5525820" cy="56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smtClean="0"/>
            <a:t>студент </a:t>
          </a:r>
          <a:r>
            <a:rPr lang="ru-RU" sz="2600" kern="1200" dirty="0" smtClean="0"/>
            <a:t>5 курса РГППУ</a:t>
          </a:r>
          <a:endParaRPr lang="en-US" sz="2600" kern="1200" dirty="0"/>
        </a:p>
      </dsp:txBody>
      <dsp:txXfrm>
        <a:off x="1513441" y="1842597"/>
        <a:ext cx="5525820" cy="566183"/>
      </dsp:txXfrm>
    </dsp:sp>
    <dsp:sp modelId="{062CA9CC-129D-4215-A522-4CA0436EDE12}">
      <dsp:nvSpPr>
        <dsp:cNvPr id="0" name=""/>
        <dsp:cNvSpPr/>
      </dsp:nvSpPr>
      <dsp:spPr>
        <a:xfrm>
          <a:off x="1407852" y="2408781"/>
          <a:ext cx="5631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E543A-2261-4908-ABD7-728899C74BD8}">
      <dsp:nvSpPr>
        <dsp:cNvPr id="0" name=""/>
        <dsp:cNvSpPr/>
      </dsp:nvSpPr>
      <dsp:spPr>
        <a:xfrm>
          <a:off x="0" y="2437804"/>
          <a:ext cx="703926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01EF5-6769-4782-99B7-DEAED8DAC341}">
      <dsp:nvSpPr>
        <dsp:cNvPr id="0" name=""/>
        <dsp:cNvSpPr/>
      </dsp:nvSpPr>
      <dsp:spPr>
        <a:xfrm>
          <a:off x="0" y="2437804"/>
          <a:ext cx="1407852" cy="1218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 smtClean="0"/>
        </a:p>
      </dsp:txBody>
      <dsp:txXfrm>
        <a:off x="0" y="2437804"/>
        <a:ext cx="1407852" cy="1218009"/>
      </dsp:txXfrm>
    </dsp:sp>
    <dsp:sp modelId="{D34C4774-3B32-4FBC-8550-34C3D674D87A}">
      <dsp:nvSpPr>
        <dsp:cNvPr id="0" name=""/>
        <dsp:cNvSpPr/>
      </dsp:nvSpPr>
      <dsp:spPr>
        <a:xfrm>
          <a:off x="1513441" y="2466113"/>
          <a:ext cx="5525820" cy="56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dirty="0" smtClean="0"/>
            <a:t>Максим </a:t>
          </a:r>
          <a:r>
            <a:rPr lang="ru-RU" sz="2600" b="1" kern="1200" dirty="0" err="1" smtClean="0"/>
            <a:t>Путров</a:t>
          </a:r>
          <a:endParaRPr lang="en-US" sz="2600" b="1" kern="1200" dirty="0" smtClean="0"/>
        </a:p>
      </dsp:txBody>
      <dsp:txXfrm>
        <a:off x="1513441" y="2466113"/>
        <a:ext cx="5525820" cy="566183"/>
      </dsp:txXfrm>
    </dsp:sp>
    <dsp:sp modelId="{7E8A635C-8529-4C20-80C9-026EE33CFFDB}">
      <dsp:nvSpPr>
        <dsp:cNvPr id="0" name=""/>
        <dsp:cNvSpPr/>
      </dsp:nvSpPr>
      <dsp:spPr>
        <a:xfrm>
          <a:off x="1407852" y="3032297"/>
          <a:ext cx="5631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5B247-AE36-4095-BFA3-3592C673F6C6}">
      <dsp:nvSpPr>
        <dsp:cNvPr id="0" name=""/>
        <dsp:cNvSpPr/>
      </dsp:nvSpPr>
      <dsp:spPr>
        <a:xfrm>
          <a:off x="1513441" y="3060606"/>
          <a:ext cx="5525820" cy="56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студент 4 курса РГППУ</a:t>
          </a:r>
          <a:endParaRPr lang="en-US" sz="2600" kern="1200" dirty="0"/>
        </a:p>
      </dsp:txBody>
      <dsp:txXfrm>
        <a:off x="1513441" y="3060606"/>
        <a:ext cx="5525820" cy="566183"/>
      </dsp:txXfrm>
    </dsp:sp>
    <dsp:sp modelId="{959E433F-89DA-4DF7-9B93-C16FD629F3A2}">
      <dsp:nvSpPr>
        <dsp:cNvPr id="0" name=""/>
        <dsp:cNvSpPr/>
      </dsp:nvSpPr>
      <dsp:spPr>
        <a:xfrm>
          <a:off x="1407852" y="3626790"/>
          <a:ext cx="5631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5550D58-59C0-4CCC-AC6E-491B36AFAEDD}">
      <dsp:nvSpPr>
        <dsp:cNvPr id="0" name=""/>
        <dsp:cNvSpPr/>
      </dsp:nvSpPr>
      <dsp:spPr>
        <a:xfrm>
          <a:off x="4789962" y="2344120"/>
          <a:ext cx="2241014" cy="22410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Мобильное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приложение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«Химия»</a:t>
          </a:r>
          <a:endParaRPr lang="ru-RU" sz="1900" kern="1200" dirty="0"/>
        </a:p>
      </dsp:txBody>
      <dsp:txXfrm>
        <a:off x="4789962" y="2344120"/>
        <a:ext cx="2241014" cy="2241014"/>
      </dsp:txXfrm>
    </dsp:sp>
    <dsp:sp modelId="{34BE55E5-DA88-4253-8891-5DD635C8FEA8}">
      <dsp:nvSpPr>
        <dsp:cNvPr id="0" name=""/>
        <dsp:cNvSpPr/>
      </dsp:nvSpPr>
      <dsp:spPr>
        <a:xfrm rot="11700000">
          <a:off x="3097286" y="2614640"/>
          <a:ext cx="1665596" cy="638689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7A631-F79F-4A7E-9BB9-C16782D6623E}">
      <dsp:nvSpPr>
        <dsp:cNvPr id="0" name=""/>
        <dsp:cNvSpPr/>
      </dsp:nvSpPr>
      <dsp:spPr>
        <a:xfrm>
          <a:off x="2061181" y="1866855"/>
          <a:ext cx="2128963" cy="17031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Соединение химических элементов</a:t>
          </a:r>
          <a:endParaRPr lang="ru-RU" sz="2200" kern="1200" dirty="0"/>
        </a:p>
      </dsp:txBody>
      <dsp:txXfrm>
        <a:off x="2061181" y="1866855"/>
        <a:ext cx="2128963" cy="1703171"/>
      </dsp:txXfrm>
    </dsp:sp>
    <dsp:sp modelId="{8C860CE8-F9F2-4544-88C6-3877A720F9D5}">
      <dsp:nvSpPr>
        <dsp:cNvPr id="0" name=""/>
        <dsp:cNvSpPr/>
      </dsp:nvSpPr>
      <dsp:spPr>
        <a:xfrm rot="14700000">
          <a:off x="4211200" y="1287129"/>
          <a:ext cx="1665596" cy="638689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0EC10-F5CD-4020-AAF0-676EC717522E}">
      <dsp:nvSpPr>
        <dsp:cNvPr id="0" name=""/>
        <dsp:cNvSpPr/>
      </dsp:nvSpPr>
      <dsp:spPr>
        <a:xfrm>
          <a:off x="3627560" y="117"/>
          <a:ext cx="2128963" cy="17031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Соединение химических веществ</a:t>
          </a:r>
          <a:endParaRPr lang="ru-RU" sz="2200" kern="1200" dirty="0"/>
        </a:p>
      </dsp:txBody>
      <dsp:txXfrm>
        <a:off x="3627560" y="117"/>
        <a:ext cx="2128963" cy="1703171"/>
      </dsp:txXfrm>
    </dsp:sp>
    <dsp:sp modelId="{8363C1A1-4FC2-411A-AF1D-5C7D76E5CD12}">
      <dsp:nvSpPr>
        <dsp:cNvPr id="0" name=""/>
        <dsp:cNvSpPr/>
      </dsp:nvSpPr>
      <dsp:spPr>
        <a:xfrm rot="17700000">
          <a:off x="5944142" y="1287129"/>
          <a:ext cx="1665596" cy="638689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DC827-9558-4861-9E5D-8ACCBFBED962}">
      <dsp:nvSpPr>
        <dsp:cNvPr id="0" name=""/>
        <dsp:cNvSpPr/>
      </dsp:nvSpPr>
      <dsp:spPr>
        <a:xfrm>
          <a:off x="6064414" y="117"/>
          <a:ext cx="2128963" cy="17031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Решение типовых задач</a:t>
          </a:r>
          <a:endParaRPr lang="ru-RU" sz="2200" kern="1200" dirty="0"/>
        </a:p>
      </dsp:txBody>
      <dsp:txXfrm>
        <a:off x="6064414" y="117"/>
        <a:ext cx="2128963" cy="1703171"/>
      </dsp:txXfrm>
    </dsp:sp>
    <dsp:sp modelId="{CC589FAB-FE37-4141-969D-8A3188072019}">
      <dsp:nvSpPr>
        <dsp:cNvPr id="0" name=""/>
        <dsp:cNvSpPr/>
      </dsp:nvSpPr>
      <dsp:spPr>
        <a:xfrm rot="20700000">
          <a:off x="7058055" y="2614640"/>
          <a:ext cx="1665596" cy="638689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72606-0697-46FA-B5BA-F4741E0055BC}">
      <dsp:nvSpPr>
        <dsp:cNvPr id="0" name=""/>
        <dsp:cNvSpPr/>
      </dsp:nvSpPr>
      <dsp:spPr>
        <a:xfrm>
          <a:off x="7630793" y="1866855"/>
          <a:ext cx="2128963" cy="17031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Справочная информация</a:t>
          </a:r>
          <a:endParaRPr lang="ru-RU" sz="2200" kern="1200" dirty="0"/>
        </a:p>
      </dsp:txBody>
      <dsp:txXfrm>
        <a:off x="7630793" y="1866855"/>
        <a:ext cx="2128963" cy="170317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46ACFF-C75D-4FEE-BBA9-1879DB36F62B}">
      <dsp:nvSpPr>
        <dsp:cNvPr id="0" name=""/>
        <dsp:cNvSpPr/>
      </dsp:nvSpPr>
      <dsp:spPr>
        <a:xfrm>
          <a:off x="3514841" y="41772"/>
          <a:ext cx="2574867" cy="257486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учащиеся 8-11 классов</a:t>
          </a:r>
          <a:endParaRPr lang="en-US" sz="1500" kern="1200" dirty="0"/>
        </a:p>
      </dsp:txBody>
      <dsp:txXfrm>
        <a:off x="3858157" y="492374"/>
        <a:ext cx="1888236" cy="1158690"/>
      </dsp:txXfrm>
    </dsp:sp>
    <dsp:sp modelId="{E58B76A0-573C-4845-AC0D-B57145FF0916}">
      <dsp:nvSpPr>
        <dsp:cNvPr id="0" name=""/>
        <dsp:cNvSpPr/>
      </dsp:nvSpPr>
      <dsp:spPr>
        <a:xfrm>
          <a:off x="4443939" y="1651065"/>
          <a:ext cx="2574867" cy="2574867"/>
        </a:xfrm>
        <a:prstGeom prst="ellipse">
          <a:avLst/>
        </a:prstGeom>
        <a:solidFill>
          <a:schemeClr val="accent3">
            <a:alpha val="50000"/>
            <a:hueOff val="5624522"/>
            <a:satOff val="1095"/>
            <a:lumOff val="5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студенты </a:t>
          </a:r>
          <a:r>
            <a:rPr lang="en-US" sz="1500" kern="1200" dirty="0" smtClean="0"/>
            <a:t>1-2 </a:t>
          </a:r>
          <a:r>
            <a:rPr lang="ru-RU" sz="1500" kern="1200" dirty="0" smtClean="0"/>
            <a:t>курсов</a:t>
          </a:r>
          <a:endParaRPr lang="en-US" sz="1500" kern="1200" dirty="0"/>
        </a:p>
      </dsp:txBody>
      <dsp:txXfrm>
        <a:off x="5231420" y="2316239"/>
        <a:ext cx="1544920" cy="1416177"/>
      </dsp:txXfrm>
    </dsp:sp>
    <dsp:sp modelId="{D42E41D5-3516-4B4E-A7A1-1DF3BCF45C9F}">
      <dsp:nvSpPr>
        <dsp:cNvPr id="0" name=""/>
        <dsp:cNvSpPr/>
      </dsp:nvSpPr>
      <dsp:spPr>
        <a:xfrm>
          <a:off x="2585743" y="1651065"/>
          <a:ext cx="2574867" cy="2574867"/>
        </a:xfrm>
        <a:prstGeom prst="ellipse">
          <a:avLst/>
        </a:prstGeom>
        <a:solidFill>
          <a:schemeClr val="accent3">
            <a:alpha val="50000"/>
            <a:hueOff val="11249044"/>
            <a:satOff val="2189"/>
            <a:lumOff val="1176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преподаватели и учителя</a:t>
          </a:r>
          <a:endParaRPr lang="en-US" sz="1500" kern="1200" dirty="0"/>
        </a:p>
      </dsp:txBody>
      <dsp:txXfrm>
        <a:off x="2828210" y="2316239"/>
        <a:ext cx="1544920" cy="141617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A6E8620-F116-4885-B0CB-20DB9C54B133}">
      <dsp:nvSpPr>
        <dsp:cNvPr id="0" name=""/>
        <dsp:cNvSpPr/>
      </dsp:nvSpPr>
      <dsp:spPr>
        <a:xfrm rot="16200000">
          <a:off x="-1019904" y="1798340"/>
          <a:ext cx="2664714" cy="56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7143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прямые конкуренты</a:t>
          </a:r>
          <a:endParaRPr lang="ru-RU" sz="2000" kern="1200" dirty="0"/>
        </a:p>
      </dsp:txBody>
      <dsp:txXfrm rot="16200000">
        <a:off x="-1019904" y="1798340"/>
        <a:ext cx="2664714" cy="563689"/>
      </dsp:txXfrm>
    </dsp:sp>
    <dsp:sp modelId="{2F716D9C-8338-48D9-B231-26D471CA3B56}">
      <dsp:nvSpPr>
        <dsp:cNvPr id="0" name=""/>
        <dsp:cNvSpPr/>
      </dsp:nvSpPr>
      <dsp:spPr>
        <a:xfrm>
          <a:off x="594296" y="747828"/>
          <a:ext cx="3354755" cy="266471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497143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Мобильные приложения фирмы </a:t>
          </a:r>
          <a:r>
            <a:rPr lang="en-US" sz="2000" kern="1200" dirty="0" err="1" smtClean="0"/>
            <a:t>WAGmob</a:t>
          </a:r>
          <a:r>
            <a:rPr lang="ru-RU" sz="2000" kern="1200" dirty="0" smtClean="0"/>
            <a:t>, </a:t>
          </a:r>
          <a:r>
            <a:rPr lang="en-US" sz="2000" kern="1200" dirty="0" smtClean="0"/>
            <a:t>Wolfram;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бесплатные приложения справочники;</a:t>
          </a:r>
          <a:endParaRPr lang="ru-RU" sz="2000" kern="1200" dirty="0"/>
        </a:p>
      </dsp:txBody>
      <dsp:txXfrm>
        <a:off x="594296" y="747828"/>
        <a:ext cx="3354755" cy="2664714"/>
      </dsp:txXfrm>
    </dsp:sp>
    <dsp:sp modelId="{3506A68E-F756-4143-A37B-C8A79275E123}">
      <dsp:nvSpPr>
        <dsp:cNvPr id="0" name=""/>
        <dsp:cNvSpPr/>
      </dsp:nvSpPr>
      <dsp:spPr>
        <a:xfrm>
          <a:off x="30607" y="3757"/>
          <a:ext cx="1127379" cy="11273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459BBBE-FB12-441E-B061-86F38CB3EB90}">
      <dsp:nvSpPr>
        <dsp:cNvPr id="0" name=""/>
        <dsp:cNvSpPr/>
      </dsp:nvSpPr>
      <dsp:spPr>
        <a:xfrm rot="16200000">
          <a:off x="3761847" y="1798340"/>
          <a:ext cx="2664714" cy="56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7143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субституты</a:t>
          </a:r>
          <a:endParaRPr lang="ru-RU" sz="2000" kern="1200" dirty="0"/>
        </a:p>
      </dsp:txBody>
      <dsp:txXfrm rot="16200000">
        <a:off x="3761847" y="1798340"/>
        <a:ext cx="2664714" cy="563689"/>
      </dsp:txXfrm>
    </dsp:sp>
    <dsp:sp modelId="{3D0AC680-504D-4DE7-BEA2-742AD5C1E8ED}">
      <dsp:nvSpPr>
        <dsp:cNvPr id="0" name=""/>
        <dsp:cNvSpPr/>
      </dsp:nvSpPr>
      <dsp:spPr>
        <a:xfrm>
          <a:off x="5376049" y="747828"/>
          <a:ext cx="3354755" cy="266471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497143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учебники по химии</a:t>
          </a:r>
          <a:r>
            <a:rPr lang="en-US" sz="2000" kern="1200" dirty="0" smtClean="0"/>
            <a:t>;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сайты - справочники по химии</a:t>
          </a:r>
          <a:r>
            <a:rPr lang="en-US" sz="2000" kern="1200" dirty="0" smtClean="0"/>
            <a:t>.</a:t>
          </a:r>
          <a:endParaRPr lang="ru-RU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000" kern="1200" dirty="0"/>
        </a:p>
      </dsp:txBody>
      <dsp:txXfrm>
        <a:off x="5376049" y="747828"/>
        <a:ext cx="3354755" cy="2664714"/>
      </dsp:txXfrm>
    </dsp:sp>
    <dsp:sp modelId="{6DEB7F28-AC87-4540-A474-EA6218CA5917}">
      <dsp:nvSpPr>
        <dsp:cNvPr id="0" name=""/>
        <dsp:cNvSpPr/>
      </dsp:nvSpPr>
      <dsp:spPr>
        <a:xfrm>
          <a:off x="4812360" y="3757"/>
          <a:ext cx="1127379" cy="112737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5DE6719-D8DE-447B-A3DA-AD4FDAB413F3}">
      <dsp:nvSpPr>
        <dsp:cNvPr id="0" name=""/>
        <dsp:cNvSpPr/>
      </dsp:nvSpPr>
      <dsp:spPr>
        <a:xfrm>
          <a:off x="-4991987" y="-764861"/>
          <a:ext cx="5945197" cy="5945197"/>
        </a:xfrm>
        <a:prstGeom prst="blockArc">
          <a:avLst>
            <a:gd name="adj1" fmla="val 18900000"/>
            <a:gd name="adj2" fmla="val 2700000"/>
            <a:gd name="adj3" fmla="val 363"/>
          </a:avLst>
        </a:pr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8F540-085C-472F-9054-B6D655C8865F}">
      <dsp:nvSpPr>
        <dsp:cNvPr id="0" name=""/>
        <dsp:cNvSpPr/>
      </dsp:nvSpPr>
      <dsp:spPr>
        <a:xfrm>
          <a:off x="417016" y="275878"/>
          <a:ext cx="8719832" cy="5521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23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возможность выполнения реакций</a:t>
          </a:r>
          <a:endParaRPr lang="ru-RU" sz="2100" kern="1200" dirty="0"/>
        </a:p>
      </dsp:txBody>
      <dsp:txXfrm>
        <a:off x="417016" y="275878"/>
        <a:ext cx="8719832" cy="552110"/>
      </dsp:txXfrm>
    </dsp:sp>
    <dsp:sp modelId="{7B1AE0F6-3D90-4EB0-896A-9E854217DF81}">
      <dsp:nvSpPr>
        <dsp:cNvPr id="0" name=""/>
        <dsp:cNvSpPr/>
      </dsp:nvSpPr>
      <dsp:spPr>
        <a:xfrm>
          <a:off x="71947" y="206864"/>
          <a:ext cx="690138" cy="69013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4A3DD-954B-4C58-9770-0C8CE6D3BA3E}">
      <dsp:nvSpPr>
        <dsp:cNvPr id="0" name=""/>
        <dsp:cNvSpPr/>
      </dsp:nvSpPr>
      <dsp:spPr>
        <a:xfrm>
          <a:off x="812643" y="1103780"/>
          <a:ext cx="8324206" cy="5521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23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возможность решения типовых задач</a:t>
          </a:r>
          <a:endParaRPr lang="ru-RU" sz="2100" kern="1200" dirty="0"/>
        </a:p>
      </dsp:txBody>
      <dsp:txXfrm>
        <a:off x="812643" y="1103780"/>
        <a:ext cx="8324206" cy="552110"/>
      </dsp:txXfrm>
    </dsp:sp>
    <dsp:sp modelId="{E7AB0295-F946-46D4-9F59-7B7FF7A1D0D7}">
      <dsp:nvSpPr>
        <dsp:cNvPr id="0" name=""/>
        <dsp:cNvSpPr/>
      </dsp:nvSpPr>
      <dsp:spPr>
        <a:xfrm>
          <a:off x="467573" y="1034766"/>
          <a:ext cx="690138" cy="69013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0E1C8-8582-4F56-A5DF-7AE48E8C56A0}">
      <dsp:nvSpPr>
        <dsp:cNvPr id="0" name=""/>
        <dsp:cNvSpPr/>
      </dsp:nvSpPr>
      <dsp:spPr>
        <a:xfrm>
          <a:off x="934068" y="1931681"/>
          <a:ext cx="8202780" cy="5521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23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качественные </a:t>
          </a:r>
          <a:r>
            <a:rPr lang="en-US" sz="2100" kern="1200" dirty="0" smtClean="0"/>
            <a:t>3d-</a:t>
          </a:r>
          <a:r>
            <a:rPr lang="ru-RU" sz="2100" kern="1200" dirty="0" smtClean="0"/>
            <a:t>модели кристаллических решеток</a:t>
          </a:r>
          <a:endParaRPr lang="ru-RU" sz="2100" kern="1200" dirty="0"/>
        </a:p>
      </dsp:txBody>
      <dsp:txXfrm>
        <a:off x="934068" y="1931681"/>
        <a:ext cx="8202780" cy="552110"/>
      </dsp:txXfrm>
    </dsp:sp>
    <dsp:sp modelId="{854B990D-D907-432E-BDC6-AAC983D09DA7}">
      <dsp:nvSpPr>
        <dsp:cNvPr id="0" name=""/>
        <dsp:cNvSpPr/>
      </dsp:nvSpPr>
      <dsp:spPr>
        <a:xfrm>
          <a:off x="588999" y="1862667"/>
          <a:ext cx="690138" cy="69013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8FBBE-4D23-4C3C-A52B-9CF0D568DBC5}">
      <dsp:nvSpPr>
        <dsp:cNvPr id="0" name=""/>
        <dsp:cNvSpPr/>
      </dsp:nvSpPr>
      <dsp:spPr>
        <a:xfrm>
          <a:off x="812643" y="2759582"/>
          <a:ext cx="8324206" cy="5521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23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удобный интерфейс пользователя и поиск информации</a:t>
          </a:r>
          <a:endParaRPr lang="ru-RU" sz="2100" kern="1200" dirty="0"/>
        </a:p>
      </dsp:txBody>
      <dsp:txXfrm>
        <a:off x="812643" y="2759582"/>
        <a:ext cx="8324206" cy="552110"/>
      </dsp:txXfrm>
    </dsp:sp>
    <dsp:sp modelId="{C3B56A8F-B9AE-42AB-8F46-157150FA35A1}">
      <dsp:nvSpPr>
        <dsp:cNvPr id="0" name=""/>
        <dsp:cNvSpPr/>
      </dsp:nvSpPr>
      <dsp:spPr>
        <a:xfrm>
          <a:off x="467573" y="2690569"/>
          <a:ext cx="690138" cy="69013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C3F81-FFBA-4491-876C-52F409CD093F}">
      <dsp:nvSpPr>
        <dsp:cNvPr id="0" name=""/>
        <dsp:cNvSpPr/>
      </dsp:nvSpPr>
      <dsp:spPr>
        <a:xfrm>
          <a:off x="417016" y="3587484"/>
          <a:ext cx="8719832" cy="5521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23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более низкая цена</a:t>
          </a:r>
          <a:endParaRPr lang="ru-RU" sz="2100" kern="1200" dirty="0"/>
        </a:p>
      </dsp:txBody>
      <dsp:txXfrm>
        <a:off x="417016" y="3587484"/>
        <a:ext cx="8719832" cy="552110"/>
      </dsp:txXfrm>
    </dsp:sp>
    <dsp:sp modelId="{A84B44B6-37D8-43D0-882F-D3634F2F4394}">
      <dsp:nvSpPr>
        <dsp:cNvPr id="0" name=""/>
        <dsp:cNvSpPr/>
      </dsp:nvSpPr>
      <dsp:spPr>
        <a:xfrm>
          <a:off x="71947" y="3518470"/>
          <a:ext cx="690138" cy="69013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B512D8-D780-4360-B5AB-86A1C8EB6594}">
      <dsp:nvSpPr>
        <dsp:cNvPr id="0" name=""/>
        <dsp:cNvSpPr/>
      </dsp:nvSpPr>
      <dsp:spPr>
        <a:xfrm>
          <a:off x="4746661" y="2236198"/>
          <a:ext cx="1878356" cy="187835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 smtClean="0"/>
            <a:t>$</a:t>
          </a:r>
          <a:endParaRPr lang="en-US" sz="6500" b="1" kern="1200" dirty="0"/>
        </a:p>
      </dsp:txBody>
      <dsp:txXfrm>
        <a:off x="4746661" y="2236198"/>
        <a:ext cx="1878356" cy="1878356"/>
      </dsp:txXfrm>
    </dsp:sp>
    <dsp:sp modelId="{5588C976-16E2-4D1B-A077-00493E39113E}">
      <dsp:nvSpPr>
        <dsp:cNvPr id="0" name=""/>
        <dsp:cNvSpPr/>
      </dsp:nvSpPr>
      <dsp:spPr>
        <a:xfrm rot="12453456">
          <a:off x="2867271" y="1957702"/>
          <a:ext cx="1996181" cy="535331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4023B-2E3F-45D7-A444-46B51474C8DB}">
      <dsp:nvSpPr>
        <dsp:cNvPr id="0" name=""/>
        <dsp:cNvSpPr/>
      </dsp:nvSpPr>
      <dsp:spPr>
        <a:xfrm>
          <a:off x="2088289" y="1049836"/>
          <a:ext cx="1784438" cy="14275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бесплатная версия </a:t>
          </a:r>
          <a:r>
            <a:rPr lang="en-US" sz="1800" kern="1200" dirty="0" smtClean="0"/>
            <a:t>(</a:t>
          </a:r>
          <a:r>
            <a:rPr lang="ru-RU" sz="1800" kern="1200" dirty="0" smtClean="0"/>
            <a:t>реклама, урезанный функционал)</a:t>
          </a:r>
          <a:endParaRPr lang="en-US" sz="1800" kern="1200" dirty="0"/>
        </a:p>
      </dsp:txBody>
      <dsp:txXfrm>
        <a:off x="2088289" y="1049836"/>
        <a:ext cx="1784438" cy="1427550"/>
      </dsp:txXfrm>
    </dsp:sp>
    <dsp:sp modelId="{CE05241F-162D-46BB-ACA2-30B0EBEEB14A}">
      <dsp:nvSpPr>
        <dsp:cNvPr id="0" name=""/>
        <dsp:cNvSpPr/>
      </dsp:nvSpPr>
      <dsp:spPr>
        <a:xfrm rot="16200000">
          <a:off x="4966611" y="1165583"/>
          <a:ext cx="1438457" cy="535331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06A77-CCD3-4C9B-84D2-EA796A741E38}">
      <dsp:nvSpPr>
        <dsp:cNvPr id="0" name=""/>
        <dsp:cNvSpPr/>
      </dsp:nvSpPr>
      <dsp:spPr>
        <a:xfrm>
          <a:off x="4793620" y="245"/>
          <a:ext cx="1784438" cy="14275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платная версия приложения</a:t>
          </a:r>
          <a:endParaRPr lang="en-US" sz="1800" kern="1200" dirty="0"/>
        </a:p>
      </dsp:txBody>
      <dsp:txXfrm>
        <a:off x="4793620" y="245"/>
        <a:ext cx="1784438" cy="1427550"/>
      </dsp:txXfrm>
    </dsp:sp>
    <dsp:sp modelId="{15F7A032-6587-49C1-82EA-D69FAABCBBF3}">
      <dsp:nvSpPr>
        <dsp:cNvPr id="0" name=""/>
        <dsp:cNvSpPr/>
      </dsp:nvSpPr>
      <dsp:spPr>
        <a:xfrm rot="20076936">
          <a:off x="6543548" y="1993723"/>
          <a:ext cx="2136996" cy="535331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A7EE8-6EC2-43DB-AE80-8338DEB1F9A6}">
      <dsp:nvSpPr>
        <dsp:cNvPr id="0" name=""/>
        <dsp:cNvSpPr/>
      </dsp:nvSpPr>
      <dsp:spPr>
        <a:xfrm>
          <a:off x="7585280" y="1089559"/>
          <a:ext cx="1984206" cy="14275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Контент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(Решение типовых задач)</a:t>
          </a:r>
          <a:endParaRPr lang="en-US" sz="1600" kern="1200" dirty="0"/>
        </a:p>
      </dsp:txBody>
      <dsp:txXfrm>
        <a:off x="7585280" y="1089559"/>
        <a:ext cx="1984206" cy="142755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B033D19-A289-4E18-B3AC-49D772072742}">
      <dsp:nvSpPr>
        <dsp:cNvPr id="0" name=""/>
        <dsp:cNvSpPr/>
      </dsp:nvSpPr>
      <dsp:spPr>
        <a:xfrm>
          <a:off x="919412" y="1090732"/>
          <a:ext cx="2203498" cy="22034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реклама в соц. сетях</a:t>
          </a:r>
          <a:endParaRPr lang="en-US" sz="2500" kern="1200" dirty="0"/>
        </a:p>
      </dsp:txBody>
      <dsp:txXfrm>
        <a:off x="919412" y="1090732"/>
        <a:ext cx="2203498" cy="2203498"/>
      </dsp:txXfrm>
    </dsp:sp>
    <dsp:sp modelId="{673041E0-A78A-478D-8392-4DE944BE6CB9}">
      <dsp:nvSpPr>
        <dsp:cNvPr id="0" name=""/>
        <dsp:cNvSpPr/>
      </dsp:nvSpPr>
      <dsp:spPr>
        <a:xfrm>
          <a:off x="3753925" y="1377150"/>
          <a:ext cx="1337749" cy="16306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753925" y="1377150"/>
        <a:ext cx="1337749" cy="1630662"/>
      </dsp:txXfrm>
    </dsp:sp>
    <dsp:sp modelId="{F5C8DE2C-37D0-463B-AA81-7BB426D520C7}">
      <dsp:nvSpPr>
        <dsp:cNvPr id="0" name=""/>
        <dsp:cNvSpPr/>
      </dsp:nvSpPr>
      <dsp:spPr>
        <a:xfrm>
          <a:off x="5646966" y="730"/>
          <a:ext cx="4383502" cy="438350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рост количества клиентов</a:t>
          </a:r>
          <a:endParaRPr lang="en-US" sz="2800" kern="1200" dirty="0"/>
        </a:p>
      </dsp:txBody>
      <dsp:txXfrm>
        <a:off x="5646966" y="730"/>
        <a:ext cx="4383502" cy="4383502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A48672-8334-48E7-8117-CF237F158958}">
      <dsp:nvSpPr>
        <dsp:cNvPr id="0" name=""/>
        <dsp:cNvSpPr/>
      </dsp:nvSpPr>
      <dsp:spPr>
        <a:xfrm>
          <a:off x="17797" y="787"/>
          <a:ext cx="5005893" cy="7951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3d-</a:t>
          </a:r>
          <a:r>
            <a:rPr lang="ru-RU" sz="5200" kern="1200" dirty="0" smtClean="0"/>
            <a:t>модели</a:t>
          </a:r>
          <a:endParaRPr lang="en-US" sz="5200" kern="1200" dirty="0"/>
        </a:p>
      </dsp:txBody>
      <dsp:txXfrm>
        <a:off x="17797" y="787"/>
        <a:ext cx="5005893" cy="79518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A48672-8334-48E7-8117-CF237F158958}">
      <dsp:nvSpPr>
        <dsp:cNvPr id="0" name=""/>
        <dsp:cNvSpPr/>
      </dsp:nvSpPr>
      <dsp:spPr>
        <a:xfrm>
          <a:off x="5459" y="554510"/>
          <a:ext cx="2277247" cy="11386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Элементы</a:t>
          </a:r>
          <a:endParaRPr lang="en-US" sz="3300" kern="1200" dirty="0"/>
        </a:p>
      </dsp:txBody>
      <dsp:txXfrm>
        <a:off x="5459" y="554510"/>
        <a:ext cx="2277247" cy="1138623"/>
      </dsp:txXfrm>
    </dsp:sp>
    <dsp:sp modelId="{D393B2E8-5CE8-4FD0-8D64-53EB7876DD15}">
      <dsp:nvSpPr>
        <dsp:cNvPr id="0" name=""/>
        <dsp:cNvSpPr/>
      </dsp:nvSpPr>
      <dsp:spPr>
        <a:xfrm>
          <a:off x="2760928" y="554510"/>
          <a:ext cx="2277247" cy="11386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Вещества</a:t>
          </a:r>
          <a:endParaRPr lang="en-US" sz="3300" kern="1200" dirty="0"/>
        </a:p>
      </dsp:txBody>
      <dsp:txXfrm>
        <a:off x="2760928" y="554510"/>
        <a:ext cx="2277247" cy="1138623"/>
      </dsp:txXfrm>
    </dsp:sp>
    <dsp:sp modelId="{C0A8BCA8-8314-4B95-8C20-AB2B2DA10BE3}">
      <dsp:nvSpPr>
        <dsp:cNvPr id="0" name=""/>
        <dsp:cNvSpPr/>
      </dsp:nvSpPr>
      <dsp:spPr>
        <a:xfrm>
          <a:off x="5516397" y="554510"/>
          <a:ext cx="2277247" cy="11386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Реакции</a:t>
          </a:r>
          <a:endParaRPr lang="en-US" sz="3300" kern="1200" dirty="0"/>
        </a:p>
      </dsp:txBody>
      <dsp:txXfrm>
        <a:off x="5516397" y="554510"/>
        <a:ext cx="2277247" cy="1138623"/>
      </dsp:txXfrm>
    </dsp:sp>
    <dsp:sp modelId="{99A5F6C9-5EEF-496E-B9C4-50EA055DEF81}">
      <dsp:nvSpPr>
        <dsp:cNvPr id="0" name=""/>
        <dsp:cNvSpPr/>
      </dsp:nvSpPr>
      <dsp:spPr>
        <a:xfrm>
          <a:off x="8271867" y="554510"/>
          <a:ext cx="2277247" cy="11386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Контроль</a:t>
          </a:r>
          <a:endParaRPr lang="en-US" sz="3300" kern="1200" dirty="0"/>
        </a:p>
      </dsp:txBody>
      <dsp:txXfrm>
        <a:off x="8271867" y="554510"/>
        <a:ext cx="2277247" cy="1138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6CA34-0B23-478A-8B11-76EC5C46CCE8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01EC6-D536-4780-8599-C29CF3041D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842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1EC6-D536-4780-8599-C29CF3041D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200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1EC6-D536-4780-8599-C29CF3041D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970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F3CB15F-E7D7-493A-9C5A-28A04BE8BA50}" type="datetime1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401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97CA-082D-4A73-BA37-CA903F71E5F4}" type="datetime1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614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F66D-6064-4B94-802A-647BF3D18E21}" type="datetime1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115876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BB9C-F69C-4C9C-8B85-441024A2BC58}" type="datetime1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5093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48CE-9B0D-455D-9DA1-4186E182E594}" type="datetime1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3256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F66D-6064-4B94-802A-647BF3D18E21}" type="datetime1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544613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F66D-6064-4B94-802A-647BF3D18E21}" type="datetime1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111820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6ABE-0422-48FE-8E88-B3FB87839354}" type="datetime1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3800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8641-C487-433F-94D4-B5244532184E}" type="datetime1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215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D240-6AD9-4661-83ED-4E5BFC77FCB1}" type="datetime1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942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F62-A0FB-4A11-9A35-AEF5C4BB9354}" type="datetime1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08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8982-880B-4E0F-80C0-0C5325AEEC0D}" type="datetime1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718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8B29-E47E-40A8-8553-0028C827E24F}" type="datetime1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548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7FF2-F3DE-44FF-BB76-BC1B5199A63E}" type="datetime1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982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423F-0147-465E-8946-6578DD7CB5FB}" type="datetime1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850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8906-EDA3-4477-8501-C1AE734A0DF0}" type="datetime1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630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9F1D-5E10-4F9B-945A-FA86E3708404}" type="datetime1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585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8E4F66D-6064-4B94-802A-647BF3D18E21}" type="datetime1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07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10" Type="http://schemas.openxmlformats.org/officeDocument/2006/relationships/image" Target="../media/image18.pn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5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image" Target="../media/image28.jpeg"/><Relationship Id="rId5" Type="http://schemas.openxmlformats.org/officeDocument/2006/relationships/diagramQuickStyle" Target="../diagrams/quickStyle15.xml"/><Relationship Id="rId10" Type="http://schemas.microsoft.com/office/2007/relationships/hdphoto" Target="../media/hdphoto1.wdp"/><Relationship Id="rId4" Type="http://schemas.openxmlformats.org/officeDocument/2006/relationships/diagramLayout" Target="../diagrams/layout15.xml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721922"/>
            <a:ext cx="8825658" cy="834773"/>
          </a:xfrm>
        </p:spPr>
        <p:txBody>
          <a:bodyPr/>
          <a:lstStyle/>
          <a:p>
            <a:r>
              <a:rPr lang="ru-RU" b="1" dirty="0" smtClean="0"/>
              <a:t>ХИМИЯ	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2556695"/>
            <a:ext cx="8825658" cy="861420"/>
          </a:xfrm>
        </p:spPr>
        <p:txBody>
          <a:bodyPr/>
          <a:lstStyle/>
          <a:p>
            <a:r>
              <a:rPr lang="ru-RU" b="1" cap="none" dirty="0" smtClean="0"/>
              <a:t>Команда разработчиков</a:t>
            </a:r>
            <a:r>
              <a:rPr lang="ru-RU" b="1" dirty="0" smtClean="0"/>
              <a:t>:</a:t>
            </a:r>
          </a:p>
          <a:p>
            <a:r>
              <a:rPr lang="en-US" b="1" dirty="0" err="1" smtClean="0"/>
              <a:t>MixApp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2070" y="-1307068"/>
            <a:ext cx="4571428" cy="19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51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Маркетинговая стратегия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xmlns="" val="3080840203"/>
              </p:ext>
            </p:extLst>
          </p:nvPr>
        </p:nvGraphicFramePr>
        <p:xfrm>
          <a:off x="571499" y="2337954"/>
          <a:ext cx="11055927" cy="438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3742" y="2188764"/>
            <a:ext cx="550147" cy="55014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3742" y="2760885"/>
            <a:ext cx="554195" cy="5541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3742" y="3315080"/>
            <a:ext cx="550147" cy="55014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35295" y="3538994"/>
            <a:ext cx="355444" cy="83360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35295" y="4433739"/>
            <a:ext cx="355444" cy="833601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35295" y="5389627"/>
            <a:ext cx="355444" cy="83360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6412" y="2583106"/>
            <a:ext cx="355444" cy="8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95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Текущее состояние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3763" y="2690190"/>
            <a:ext cx="4976976" cy="3329609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Приложение размещено </a:t>
            </a:r>
            <a:r>
              <a:rPr lang="ru-RU" sz="2000" dirty="0"/>
              <a:t>в</a:t>
            </a:r>
            <a:r>
              <a:rPr lang="en-US" sz="2000" dirty="0"/>
              <a:t> </a:t>
            </a:r>
            <a:r>
              <a:rPr lang="ru-RU" sz="2000" dirty="0"/>
              <a:t>магазине </a:t>
            </a:r>
            <a:r>
              <a:rPr lang="en-US" sz="2000" dirty="0"/>
              <a:t>Windows Phone</a:t>
            </a:r>
            <a:r>
              <a:rPr lang="ru-RU" sz="2000" dirty="0"/>
              <a:t>.</a:t>
            </a:r>
          </a:p>
          <a:p>
            <a:r>
              <a:rPr lang="ru-RU" sz="2000" dirty="0" smtClean="0"/>
              <a:t>500 </a:t>
            </a:r>
            <a:r>
              <a:rPr lang="ru-RU" sz="2000" dirty="0"/>
              <a:t>скачек в день (в среднем).</a:t>
            </a:r>
          </a:p>
          <a:p>
            <a:r>
              <a:rPr lang="ru-RU" sz="2000" dirty="0"/>
              <a:t>Более </a:t>
            </a:r>
            <a:r>
              <a:rPr lang="ru-RU" sz="2000" dirty="0" smtClean="0"/>
              <a:t>150 </a:t>
            </a:r>
            <a:r>
              <a:rPr lang="ru-RU" sz="2000" dirty="0"/>
              <a:t>отзывов и оценок.</a:t>
            </a:r>
          </a:p>
          <a:p>
            <a:r>
              <a:rPr lang="ru-RU" sz="2000" dirty="0"/>
              <a:t>Средняя оценка </a:t>
            </a:r>
            <a:r>
              <a:rPr lang="ru-RU" sz="2000" dirty="0" smtClean="0"/>
              <a:t>4.5.</a:t>
            </a:r>
            <a:endParaRPr lang="en-US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5983" t="8743" r="16896" b="9375"/>
          <a:stretch/>
        </p:blipFill>
        <p:spPr>
          <a:xfrm>
            <a:off x="608093" y="2389220"/>
            <a:ext cx="5605670" cy="38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47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приложения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63731508"/>
              </p:ext>
            </p:extLst>
          </p:nvPr>
        </p:nvGraphicFramePr>
        <p:xfrm>
          <a:off x="870333" y="5403400"/>
          <a:ext cx="5023691" cy="795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50251993"/>
              </p:ext>
            </p:extLst>
          </p:nvPr>
        </p:nvGraphicFramePr>
        <p:xfrm>
          <a:off x="862779" y="2252936"/>
          <a:ext cx="10554574" cy="2247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Крест 6"/>
          <p:cNvSpPr/>
          <p:nvPr/>
        </p:nvSpPr>
        <p:spPr>
          <a:xfrm>
            <a:off x="1575412" y="4252511"/>
            <a:ext cx="837282" cy="837282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Крест 7"/>
          <p:cNvSpPr/>
          <p:nvPr/>
        </p:nvSpPr>
        <p:spPr>
          <a:xfrm>
            <a:off x="4360844" y="4252511"/>
            <a:ext cx="837282" cy="837282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768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 smtClean="0"/>
              <a:t>“</a:t>
            </a:r>
            <a:r>
              <a:rPr lang="ru-RU" dirty="0" smtClean="0"/>
              <a:t>Элементы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xmlns="" val="2834575506"/>
              </p:ext>
            </p:extLst>
          </p:nvPr>
        </p:nvGraphicFramePr>
        <p:xfrm>
          <a:off x="2745740" y="3522929"/>
          <a:ext cx="2996924" cy="2026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1167" y="2704335"/>
            <a:ext cx="2198050" cy="366341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9187" y="2704335"/>
            <a:ext cx="2198050" cy="366341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0997" y="2704335"/>
            <a:ext cx="2198050" cy="366341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29781" y="2704335"/>
            <a:ext cx="2198050" cy="366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38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 smtClean="0"/>
              <a:t>“</a:t>
            </a:r>
            <a:r>
              <a:rPr lang="ru-RU" dirty="0" smtClean="0"/>
              <a:t>Вещества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xmlns="" val="3695349411"/>
              </p:ext>
            </p:extLst>
          </p:nvPr>
        </p:nvGraphicFramePr>
        <p:xfrm>
          <a:off x="3182251" y="3542639"/>
          <a:ext cx="3574473" cy="1723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481" y="2724044"/>
            <a:ext cx="2198051" cy="366341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94444" y="2724044"/>
            <a:ext cx="2198052" cy="366341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92496" y="2724045"/>
            <a:ext cx="2198050" cy="366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26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dirty="0" smtClean="0"/>
              <a:t>“</a:t>
            </a:r>
            <a:r>
              <a:rPr lang="ru-RU" dirty="0" smtClean="0"/>
              <a:t>Реакции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59536" y="2489199"/>
            <a:ext cx="2431203" cy="4052005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4953" y="2489200"/>
            <a:ext cx="2434243" cy="4057073"/>
          </a:xfrm>
          <a:prstGeom prst="rect">
            <a:avLst/>
          </a:prstGeom>
        </p:spPr>
      </p:pic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xmlns="" val="949273924"/>
              </p:ext>
            </p:extLst>
          </p:nvPr>
        </p:nvGraphicFramePr>
        <p:xfrm>
          <a:off x="3698170" y="2603050"/>
          <a:ext cx="4905503" cy="3938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40051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 smtClean="0"/>
              <a:t>“</a:t>
            </a:r>
            <a:r>
              <a:rPr lang="ru-RU" dirty="0" smtClean="0"/>
              <a:t>Контроль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1455" y="2523434"/>
            <a:ext cx="2434911" cy="4058185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4953" y="2523435"/>
            <a:ext cx="2438641" cy="4064401"/>
          </a:xfrm>
          <a:prstGeom prst="rect">
            <a:avLst/>
          </a:prstGeom>
        </p:spPr>
      </p:pic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xmlns="" val="1214294515"/>
              </p:ext>
            </p:extLst>
          </p:nvPr>
        </p:nvGraphicFramePr>
        <p:xfrm>
          <a:off x="3719945" y="3366659"/>
          <a:ext cx="3605646" cy="2026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15550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развития приложения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2344653"/>
              </p:ext>
            </p:extLst>
          </p:nvPr>
        </p:nvGraphicFramePr>
        <p:xfrm>
          <a:off x="810000" y="2689878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21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</a:t>
            </a:r>
            <a:r>
              <a:rPr lang="en-US" dirty="0" err="1" smtClean="0"/>
              <a:t>MixApp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2016028" y="2743201"/>
            <a:ext cx="7039262" cy="3657599"/>
            <a:chOff x="1398157" y="2576946"/>
            <a:chExt cx="7039262" cy="3657599"/>
          </a:xfrm>
        </p:grpSpPr>
        <p:graphicFrame>
          <p:nvGraphicFramePr>
            <p:cNvPr id="4" name="Схема 3"/>
            <p:cNvGraphicFramePr/>
            <p:nvPr>
              <p:extLst>
                <p:ext uri="{D42A27DB-BD31-4B8C-83A1-F6EECF244321}">
                  <p14:modId xmlns:p14="http://schemas.microsoft.com/office/powerpoint/2010/main" xmlns="" val="243442810"/>
                </p:ext>
              </p:extLst>
            </p:nvPr>
          </p:nvGraphicFramePr>
          <p:xfrm>
            <a:off x="1398157" y="2576946"/>
            <a:ext cx="7039262" cy="36575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4704" r="19457"/>
            <a:stretch/>
          </p:blipFill>
          <p:spPr bwMode="auto">
            <a:xfrm>
              <a:off x="1782926" y="2589964"/>
              <a:ext cx="1026588" cy="1192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 xmlns="">
                    <a14:imgLayer r:embed="rId10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1545" r="1897" b="6421"/>
            <a:stretch/>
          </p:blipFill>
          <p:spPr bwMode="auto">
            <a:xfrm>
              <a:off x="1782926" y="3803073"/>
              <a:ext cx="1022620" cy="11949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35752"/>
            <a:stretch/>
          </p:blipFill>
          <p:spPr>
            <a:xfrm>
              <a:off x="1782926" y="5029199"/>
              <a:ext cx="1026588" cy="1174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29206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374500" cy="2677648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MixApp</a:t>
            </a:r>
            <a:r>
              <a:rPr lang="en-US" dirty="0" smtClean="0"/>
              <a:t> (</a:t>
            </a:r>
            <a:r>
              <a:rPr lang="ru-RU" dirty="0" smtClean="0"/>
              <a:t>Екатеринбург</a:t>
            </a:r>
            <a:r>
              <a:rPr lang="en-US" dirty="0" smtClean="0"/>
              <a:t>) </a:t>
            </a:r>
          </a:p>
          <a:p>
            <a:pPr algn="r"/>
            <a:r>
              <a:rPr lang="en-US" sz="2400" b="1" cap="none" dirty="0" smtClean="0"/>
              <a:t>Mixapp@outlook.com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xmlns="" val="38312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42034225"/>
              </p:ext>
            </p:extLst>
          </p:nvPr>
        </p:nvGraphicFramePr>
        <p:xfrm>
          <a:off x="1307084" y="2670466"/>
          <a:ext cx="9533828" cy="386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33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66278820"/>
              </p:ext>
            </p:extLst>
          </p:nvPr>
        </p:nvGraphicFramePr>
        <p:xfrm>
          <a:off x="371061" y="2272748"/>
          <a:ext cx="11820939" cy="4585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596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34992959"/>
              </p:ext>
            </p:extLst>
          </p:nvPr>
        </p:nvGraphicFramePr>
        <p:xfrm>
          <a:off x="818712" y="2265218"/>
          <a:ext cx="10554574" cy="4291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78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рынка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Q3-2012-US-Smartphone-OS-market-sha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9363" b="19755"/>
          <a:stretch/>
        </p:blipFill>
        <p:spPr bwMode="auto">
          <a:xfrm>
            <a:off x="2779505" y="2255838"/>
            <a:ext cx="5860912" cy="446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1281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90436285"/>
              </p:ext>
            </p:extLst>
          </p:nvPr>
        </p:nvGraphicFramePr>
        <p:xfrm>
          <a:off x="1591127" y="2294742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961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Конкурентные 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xmlns="" val="3327018168"/>
              </p:ext>
            </p:extLst>
          </p:nvPr>
        </p:nvGraphicFramePr>
        <p:xfrm>
          <a:off x="1582464" y="2232561"/>
          <a:ext cx="9197587" cy="4415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5723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продукта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http://files.softicons.com/download/system-icons/android-friends-icons-by-rich-d/png/512/An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4058" y="2512212"/>
            <a:ext cx="2614129" cy="26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2.wikia.nocookie.net/__cb20110513133658/tolololpedia/images/f/f9/Windows_Phone_7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2654" y="5340782"/>
            <a:ext cx="37528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optechreviews.net/wp-content/uploads/2011/04/Apple-iO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867" t="6316" r="12538" b="6031"/>
          <a:stretch/>
        </p:blipFill>
        <p:spPr bwMode="auto">
          <a:xfrm>
            <a:off x="8496853" y="2459866"/>
            <a:ext cx="2160104" cy="250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6054" y="2737007"/>
            <a:ext cx="1662989" cy="16629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Стрелка влево 4"/>
          <p:cNvSpPr/>
          <p:nvPr/>
        </p:nvSpPr>
        <p:spPr>
          <a:xfrm>
            <a:off x="3790122" y="3413716"/>
            <a:ext cx="1086670" cy="519399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лево 9"/>
          <p:cNvSpPr/>
          <p:nvPr/>
        </p:nvSpPr>
        <p:spPr>
          <a:xfrm rot="10800000">
            <a:off x="7149550" y="3453551"/>
            <a:ext cx="1066797" cy="519399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лево 10"/>
          <p:cNvSpPr/>
          <p:nvPr/>
        </p:nvSpPr>
        <p:spPr>
          <a:xfrm rot="16200000">
            <a:off x="5600683" y="4776582"/>
            <a:ext cx="873732" cy="519399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679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Объект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5232744"/>
              </p:ext>
            </p:extLst>
          </p:nvPr>
        </p:nvGraphicFramePr>
        <p:xfrm>
          <a:off x="346878" y="2571146"/>
          <a:ext cx="11471564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4206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 (конференц-зал)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2429</TotalTime>
  <Words>281</Words>
  <Application>Microsoft Office PowerPoint</Application>
  <PresentationFormat>Произвольный</PresentationFormat>
  <Paragraphs>100</Paragraphs>
  <Slides>19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Ион (конференц-зал)</vt:lpstr>
      <vt:lpstr>ХИМИЯ </vt:lpstr>
      <vt:lpstr>Актуальность</vt:lpstr>
      <vt:lpstr>Решение</vt:lpstr>
      <vt:lpstr>Целевая аудитория</vt:lpstr>
      <vt:lpstr>Анализ рынка</vt:lpstr>
      <vt:lpstr>Конкуренты</vt:lpstr>
      <vt:lpstr>Конкурентные преимущества</vt:lpstr>
      <vt:lpstr>Развитие продукта</vt:lpstr>
      <vt:lpstr>Бизнес-модель</vt:lpstr>
      <vt:lpstr>Маркетинговая стратегия</vt:lpstr>
      <vt:lpstr>Текущее состояние</vt:lpstr>
      <vt:lpstr>Компоненты приложения</vt:lpstr>
      <vt:lpstr>Блок “Элементы”</vt:lpstr>
      <vt:lpstr>Блок “Вещества”</vt:lpstr>
      <vt:lpstr>Блок “Реакции”</vt:lpstr>
      <vt:lpstr>Блок “Контроль”</vt:lpstr>
      <vt:lpstr>План развития приложения</vt:lpstr>
      <vt:lpstr>Команда MixApp </vt:lpstr>
      <vt:lpstr>СПАСИБО ЗА ВНИМАНИЕ!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Паньшин</dc:creator>
  <cp:lastModifiedBy>LTO</cp:lastModifiedBy>
  <cp:revision>179</cp:revision>
  <dcterms:created xsi:type="dcterms:W3CDTF">2013-03-09T05:26:34Z</dcterms:created>
  <dcterms:modified xsi:type="dcterms:W3CDTF">2013-04-13T08:56:25Z</dcterms:modified>
</cp:coreProperties>
</file>