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media/image19.jpg" ContentType="image/png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  <p:sldId id="272" r:id="rId13"/>
    <p:sldId id="271" r:id="rId14"/>
    <p:sldId id="273" r:id="rId15"/>
    <p:sldId id="267" r:id="rId16"/>
    <p:sldId id="269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92D1F-22CF-4685-98AF-C2EBD9D834E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AE09F4-4829-450A-A5AD-882261398B9A}">
      <dgm:prSet phldrT="[Текст]"/>
      <dgm:spPr/>
      <dgm:t>
        <a:bodyPr/>
        <a:lstStyle/>
        <a:p>
          <a:r>
            <a:rPr lang="ru-RU" b="1" dirty="0" smtClean="0"/>
            <a:t>Максим Паньшин </a:t>
          </a:r>
          <a:endParaRPr lang="en-US" b="1" dirty="0" smtClean="0"/>
        </a:p>
      </dgm:t>
    </dgm:pt>
    <dgm:pt modelId="{79420745-8563-4793-A5AD-EF50BCB1CB4F}" type="parTrans" cxnId="{AE9EDF83-94EB-4654-9A25-F7C2AE1B97B1}">
      <dgm:prSet/>
      <dgm:spPr/>
      <dgm:t>
        <a:bodyPr/>
        <a:lstStyle/>
        <a:p>
          <a:endParaRPr lang="en-US"/>
        </a:p>
      </dgm:t>
    </dgm:pt>
    <dgm:pt modelId="{7EE165D1-04B1-4191-A5DE-988D37208364}" type="sibTrans" cxnId="{AE9EDF83-94EB-4654-9A25-F7C2AE1B97B1}">
      <dgm:prSet/>
      <dgm:spPr/>
      <dgm:t>
        <a:bodyPr/>
        <a:lstStyle/>
        <a:p>
          <a:endParaRPr lang="en-US"/>
        </a:p>
      </dgm:t>
    </dgm:pt>
    <dgm:pt modelId="{5251C67F-B48F-4875-B933-3C4FC3A5E7B2}">
      <dgm:prSet phldrT="[Текст]"/>
      <dgm:spPr/>
      <dgm:t>
        <a:bodyPr/>
        <a:lstStyle/>
        <a:p>
          <a:r>
            <a:rPr lang="ru-RU" b="1" dirty="0" smtClean="0"/>
            <a:t>Максим </a:t>
          </a:r>
          <a:r>
            <a:rPr lang="ru-RU" b="1" dirty="0" err="1" smtClean="0"/>
            <a:t>Путров</a:t>
          </a:r>
          <a:endParaRPr lang="en-US" b="1" dirty="0" smtClean="0"/>
        </a:p>
      </dgm:t>
    </dgm:pt>
    <dgm:pt modelId="{CDEE3B33-CC32-4C7E-80AC-A4ECCE619DE6}" type="parTrans" cxnId="{309542D3-0932-401E-9574-F0878697709E}">
      <dgm:prSet/>
      <dgm:spPr/>
      <dgm:t>
        <a:bodyPr/>
        <a:lstStyle/>
        <a:p>
          <a:endParaRPr lang="en-US"/>
        </a:p>
      </dgm:t>
    </dgm:pt>
    <dgm:pt modelId="{75620D5F-68AF-4BE5-A0E7-D0A7FD67ACB9}" type="sibTrans" cxnId="{309542D3-0932-401E-9574-F0878697709E}">
      <dgm:prSet/>
      <dgm:spPr/>
      <dgm:t>
        <a:bodyPr/>
        <a:lstStyle/>
        <a:p>
          <a:endParaRPr lang="en-US"/>
        </a:p>
      </dgm:t>
    </dgm:pt>
    <dgm:pt modelId="{1F82A329-069B-4E81-BFB9-2B4C100A00EC}">
      <dgm:prSet phldrT="[Текст]"/>
      <dgm:spPr/>
      <dgm:t>
        <a:bodyPr/>
        <a:lstStyle/>
        <a:p>
          <a:endParaRPr lang="en-US" dirty="0"/>
        </a:p>
      </dgm:t>
    </dgm:pt>
    <dgm:pt modelId="{6779B6A3-C85F-4A42-978F-3794537FD209}" type="parTrans" cxnId="{76E16D52-479E-4FF5-AAD6-69949961F026}">
      <dgm:prSet/>
      <dgm:spPr/>
      <dgm:t>
        <a:bodyPr/>
        <a:lstStyle/>
        <a:p>
          <a:endParaRPr lang="en-US"/>
        </a:p>
      </dgm:t>
    </dgm:pt>
    <dgm:pt modelId="{B6709A86-41CE-4C19-87F4-1ED738122D35}" type="sibTrans" cxnId="{76E16D52-479E-4FF5-AAD6-69949961F026}">
      <dgm:prSet/>
      <dgm:spPr/>
      <dgm:t>
        <a:bodyPr/>
        <a:lstStyle/>
        <a:p>
          <a:endParaRPr lang="en-US"/>
        </a:p>
      </dgm:t>
    </dgm:pt>
    <dgm:pt modelId="{6AF7984E-2DFE-434E-A750-EE3AD7755190}">
      <dgm:prSet phldrT="[Текст]"/>
      <dgm:spPr/>
      <dgm:t>
        <a:bodyPr/>
        <a:lstStyle/>
        <a:p>
          <a:r>
            <a:rPr lang="ru-RU" smtClean="0"/>
            <a:t>студент </a:t>
          </a:r>
          <a:r>
            <a:rPr lang="ru-RU" dirty="0" smtClean="0"/>
            <a:t>5 курса РГППУ</a:t>
          </a:r>
          <a:endParaRPr lang="en-US" dirty="0"/>
        </a:p>
      </dgm:t>
    </dgm:pt>
    <dgm:pt modelId="{32BFFB04-A8DF-4B08-A790-66BDB4864AF6}" type="parTrans" cxnId="{67708FA7-B6E2-4072-8DAF-AEC62F6432A9}">
      <dgm:prSet/>
      <dgm:spPr/>
      <dgm:t>
        <a:bodyPr/>
        <a:lstStyle/>
        <a:p>
          <a:endParaRPr lang="en-US"/>
        </a:p>
      </dgm:t>
    </dgm:pt>
    <dgm:pt modelId="{6D51D042-7CB3-459E-A43D-F7415392D8D8}" type="sibTrans" cxnId="{67708FA7-B6E2-4072-8DAF-AEC62F6432A9}">
      <dgm:prSet/>
      <dgm:spPr/>
      <dgm:t>
        <a:bodyPr/>
        <a:lstStyle/>
        <a:p>
          <a:endParaRPr lang="en-US"/>
        </a:p>
      </dgm:t>
    </dgm:pt>
    <dgm:pt modelId="{AC4F7599-0BD1-46F5-A09E-0EC5BC604CF2}">
      <dgm:prSet phldrT="[Текст]"/>
      <dgm:spPr/>
      <dgm:t>
        <a:bodyPr/>
        <a:lstStyle/>
        <a:p>
          <a:r>
            <a:rPr lang="ru-RU" dirty="0" smtClean="0"/>
            <a:t>студент 4 курса РГППУ</a:t>
          </a:r>
          <a:endParaRPr lang="en-US" dirty="0"/>
        </a:p>
      </dgm:t>
    </dgm:pt>
    <dgm:pt modelId="{D6D680E9-ED38-4F26-8750-E78E05244632}" type="parTrans" cxnId="{4CC73531-450C-4B03-A7A6-913E43B7AD81}">
      <dgm:prSet/>
      <dgm:spPr/>
      <dgm:t>
        <a:bodyPr/>
        <a:lstStyle/>
        <a:p>
          <a:endParaRPr lang="en-US"/>
        </a:p>
      </dgm:t>
    </dgm:pt>
    <dgm:pt modelId="{5EAA5AB9-0865-4A75-A6F9-86ED1A70AFAE}" type="sibTrans" cxnId="{4CC73531-450C-4B03-A7A6-913E43B7AD81}">
      <dgm:prSet/>
      <dgm:spPr/>
      <dgm:t>
        <a:bodyPr/>
        <a:lstStyle/>
        <a:p>
          <a:endParaRPr lang="en-US"/>
        </a:p>
      </dgm:t>
    </dgm:pt>
    <dgm:pt modelId="{CE78A4C1-1C7D-4CB2-9A79-78C69C637374}">
      <dgm:prSet phldrT="[Текст]"/>
      <dgm:spPr/>
      <dgm:t>
        <a:bodyPr/>
        <a:lstStyle/>
        <a:p>
          <a:r>
            <a:rPr lang="ru-RU" b="1" dirty="0" smtClean="0"/>
            <a:t>Андрей Царегородцев</a:t>
          </a:r>
          <a:endParaRPr lang="en-US" b="1" dirty="0"/>
        </a:p>
      </dgm:t>
    </dgm:pt>
    <dgm:pt modelId="{949332D7-FC7E-456F-ADC0-07560E25366A}" type="parTrans" cxnId="{8F825C42-16D2-47BC-9AB0-3AC11F1AA9F1}">
      <dgm:prSet/>
      <dgm:spPr/>
      <dgm:t>
        <a:bodyPr/>
        <a:lstStyle/>
        <a:p>
          <a:endParaRPr lang="en-US"/>
        </a:p>
      </dgm:t>
    </dgm:pt>
    <dgm:pt modelId="{C1330E71-3265-43F2-AE66-D679392E11A2}" type="sibTrans" cxnId="{8F825C42-16D2-47BC-9AB0-3AC11F1AA9F1}">
      <dgm:prSet/>
      <dgm:spPr/>
      <dgm:t>
        <a:bodyPr/>
        <a:lstStyle/>
        <a:p>
          <a:endParaRPr lang="en-US"/>
        </a:p>
      </dgm:t>
    </dgm:pt>
    <dgm:pt modelId="{FEAE4A93-55F3-426B-957B-1F18FF30815A}">
      <dgm:prSet phldrT="[Текст]"/>
      <dgm:spPr/>
      <dgm:t>
        <a:bodyPr/>
        <a:lstStyle/>
        <a:p>
          <a:r>
            <a:rPr lang="ru-RU" dirty="0" smtClean="0"/>
            <a:t>студент 5 курса РГППУ</a:t>
          </a:r>
          <a:endParaRPr lang="en-US" dirty="0"/>
        </a:p>
      </dgm:t>
    </dgm:pt>
    <dgm:pt modelId="{657F8B19-AA4C-4D90-B7EE-16EEED04CE80}" type="parTrans" cxnId="{3BA84EB5-F899-4186-AACB-43DE3A5EACF4}">
      <dgm:prSet/>
      <dgm:spPr/>
      <dgm:t>
        <a:bodyPr/>
        <a:lstStyle/>
        <a:p>
          <a:endParaRPr lang="en-US"/>
        </a:p>
      </dgm:t>
    </dgm:pt>
    <dgm:pt modelId="{85FF9F4F-D026-48F6-8F91-C65C3097F1DB}" type="sibTrans" cxnId="{3BA84EB5-F899-4186-AACB-43DE3A5EACF4}">
      <dgm:prSet/>
      <dgm:spPr/>
      <dgm:t>
        <a:bodyPr/>
        <a:lstStyle/>
        <a:p>
          <a:endParaRPr lang="en-US"/>
        </a:p>
      </dgm:t>
    </dgm:pt>
    <dgm:pt modelId="{8A611657-8E7D-41E2-AB6C-57EAAD835548}">
      <dgm:prSet phldrT="[Текст]"/>
      <dgm:spPr/>
      <dgm:t>
        <a:bodyPr/>
        <a:lstStyle/>
        <a:p>
          <a:endParaRPr lang="en-US" dirty="0" smtClean="0"/>
        </a:p>
      </dgm:t>
    </dgm:pt>
    <dgm:pt modelId="{0FFB9FC5-7FA0-44FB-B058-6B41A33F66E2}" type="parTrans" cxnId="{E17EC6D0-0E08-4BFC-8449-83AB84EF35F8}">
      <dgm:prSet/>
      <dgm:spPr/>
      <dgm:t>
        <a:bodyPr/>
        <a:lstStyle/>
        <a:p>
          <a:endParaRPr lang="en-US"/>
        </a:p>
      </dgm:t>
    </dgm:pt>
    <dgm:pt modelId="{38EE8298-0796-4C8A-9164-9D8372438F0C}" type="sibTrans" cxnId="{E17EC6D0-0E08-4BFC-8449-83AB84EF35F8}">
      <dgm:prSet/>
      <dgm:spPr/>
      <dgm:t>
        <a:bodyPr/>
        <a:lstStyle/>
        <a:p>
          <a:endParaRPr lang="en-US"/>
        </a:p>
      </dgm:t>
    </dgm:pt>
    <dgm:pt modelId="{48DB99CE-67A3-4B96-8999-1C39929F6AFA}">
      <dgm:prSet phldrT="[Текст]"/>
      <dgm:spPr/>
      <dgm:t>
        <a:bodyPr/>
        <a:lstStyle/>
        <a:p>
          <a:endParaRPr lang="en-US" dirty="0" smtClean="0"/>
        </a:p>
      </dgm:t>
    </dgm:pt>
    <dgm:pt modelId="{5C615F60-907E-4883-A754-BFC41F097226}" type="parTrans" cxnId="{755542E3-4BA1-4BC6-B671-F64B0C07773D}">
      <dgm:prSet/>
      <dgm:spPr/>
      <dgm:t>
        <a:bodyPr/>
        <a:lstStyle/>
        <a:p>
          <a:endParaRPr lang="en-US"/>
        </a:p>
      </dgm:t>
    </dgm:pt>
    <dgm:pt modelId="{EB952A79-AB37-413E-BEA4-FBC928727243}" type="sibTrans" cxnId="{755542E3-4BA1-4BC6-B671-F64B0C07773D}">
      <dgm:prSet/>
      <dgm:spPr/>
      <dgm:t>
        <a:bodyPr/>
        <a:lstStyle/>
        <a:p>
          <a:endParaRPr lang="en-US"/>
        </a:p>
      </dgm:t>
    </dgm:pt>
    <dgm:pt modelId="{9DC1C06A-EC31-456C-85BF-43B5A056D62A}" type="pres">
      <dgm:prSet presAssocID="{B8892D1F-22CF-4685-98AF-C2EBD9D834E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D873161-03AC-4ACA-A78B-5296C21F0FC4}" type="pres">
      <dgm:prSet presAssocID="{1F82A329-069B-4E81-BFB9-2B4C100A00EC}" presName="thickLine" presStyleLbl="alignNode1" presStyleIdx="0" presStyleCnt="3"/>
      <dgm:spPr/>
    </dgm:pt>
    <dgm:pt modelId="{1DB6A186-37AE-4E39-8DFF-2E910A38723B}" type="pres">
      <dgm:prSet presAssocID="{1F82A329-069B-4E81-BFB9-2B4C100A00EC}" presName="horz1" presStyleCnt="0"/>
      <dgm:spPr/>
    </dgm:pt>
    <dgm:pt modelId="{4A7F1982-531D-400C-91B4-0D53C14CC088}" type="pres">
      <dgm:prSet presAssocID="{1F82A329-069B-4E81-BFB9-2B4C100A00EC}" presName="tx1" presStyleLbl="revTx" presStyleIdx="0" presStyleCnt="9"/>
      <dgm:spPr/>
      <dgm:t>
        <a:bodyPr/>
        <a:lstStyle/>
        <a:p>
          <a:endParaRPr lang="en-US"/>
        </a:p>
      </dgm:t>
    </dgm:pt>
    <dgm:pt modelId="{0979B051-3E78-424E-8917-191A9F23B297}" type="pres">
      <dgm:prSet presAssocID="{1F82A329-069B-4E81-BFB9-2B4C100A00EC}" presName="vert1" presStyleCnt="0"/>
      <dgm:spPr/>
    </dgm:pt>
    <dgm:pt modelId="{71B29744-4907-4E86-AC31-AE1A305B7D66}" type="pres">
      <dgm:prSet presAssocID="{CE78A4C1-1C7D-4CB2-9A79-78C69C637374}" presName="vertSpace2a" presStyleCnt="0"/>
      <dgm:spPr/>
    </dgm:pt>
    <dgm:pt modelId="{9A5B34A8-F514-4843-BA8D-6FEE05A5FF66}" type="pres">
      <dgm:prSet presAssocID="{CE78A4C1-1C7D-4CB2-9A79-78C69C637374}" presName="horz2" presStyleCnt="0"/>
      <dgm:spPr/>
    </dgm:pt>
    <dgm:pt modelId="{99C22D41-F9BC-4CB0-8028-691787CAA431}" type="pres">
      <dgm:prSet presAssocID="{CE78A4C1-1C7D-4CB2-9A79-78C69C637374}" presName="horzSpace2" presStyleCnt="0"/>
      <dgm:spPr/>
    </dgm:pt>
    <dgm:pt modelId="{8480420B-C10F-486A-B08C-446FD03EBD67}" type="pres">
      <dgm:prSet presAssocID="{CE78A4C1-1C7D-4CB2-9A79-78C69C637374}" presName="tx2" presStyleLbl="revTx" presStyleIdx="1" presStyleCnt="9"/>
      <dgm:spPr/>
      <dgm:t>
        <a:bodyPr/>
        <a:lstStyle/>
        <a:p>
          <a:endParaRPr lang="en-US"/>
        </a:p>
      </dgm:t>
    </dgm:pt>
    <dgm:pt modelId="{D0983CFF-F561-46EF-AE46-B8D724EEFBDD}" type="pres">
      <dgm:prSet presAssocID="{CE78A4C1-1C7D-4CB2-9A79-78C69C637374}" presName="vert2" presStyleCnt="0"/>
      <dgm:spPr/>
    </dgm:pt>
    <dgm:pt modelId="{E565D554-9593-4D65-AE64-27AA94D1F22F}" type="pres">
      <dgm:prSet presAssocID="{CE78A4C1-1C7D-4CB2-9A79-78C69C637374}" presName="thinLine2b" presStyleLbl="callout" presStyleIdx="0" presStyleCnt="6"/>
      <dgm:spPr/>
    </dgm:pt>
    <dgm:pt modelId="{AF4D03EB-1AE0-4087-9076-B94C80D41360}" type="pres">
      <dgm:prSet presAssocID="{CE78A4C1-1C7D-4CB2-9A79-78C69C637374}" presName="vertSpace2b" presStyleCnt="0"/>
      <dgm:spPr/>
    </dgm:pt>
    <dgm:pt modelId="{AB0B8243-F539-48A2-8153-35BEAEB3089C}" type="pres">
      <dgm:prSet presAssocID="{FEAE4A93-55F3-426B-957B-1F18FF30815A}" presName="horz2" presStyleCnt="0"/>
      <dgm:spPr/>
    </dgm:pt>
    <dgm:pt modelId="{8036A7EA-F0B1-4693-82E3-CF8DC54F5A21}" type="pres">
      <dgm:prSet presAssocID="{FEAE4A93-55F3-426B-957B-1F18FF30815A}" presName="horzSpace2" presStyleCnt="0"/>
      <dgm:spPr/>
    </dgm:pt>
    <dgm:pt modelId="{4CE130EC-618C-4DB2-B330-8C4E699D554F}" type="pres">
      <dgm:prSet presAssocID="{FEAE4A93-55F3-426B-957B-1F18FF30815A}" presName="tx2" presStyleLbl="revTx" presStyleIdx="2" presStyleCnt="9"/>
      <dgm:spPr/>
      <dgm:t>
        <a:bodyPr/>
        <a:lstStyle/>
        <a:p>
          <a:endParaRPr lang="en-US"/>
        </a:p>
      </dgm:t>
    </dgm:pt>
    <dgm:pt modelId="{26B76ACD-CFAD-43A6-8312-EDCCF050B090}" type="pres">
      <dgm:prSet presAssocID="{FEAE4A93-55F3-426B-957B-1F18FF30815A}" presName="vert2" presStyleCnt="0"/>
      <dgm:spPr/>
    </dgm:pt>
    <dgm:pt modelId="{2FB27F8C-60E8-471C-8D64-68705AEAA23E}" type="pres">
      <dgm:prSet presAssocID="{FEAE4A93-55F3-426B-957B-1F18FF30815A}" presName="thinLine2b" presStyleLbl="callout" presStyleIdx="1" presStyleCnt="6"/>
      <dgm:spPr/>
    </dgm:pt>
    <dgm:pt modelId="{F637CFB5-B089-4135-A5E4-5CBC434B33D4}" type="pres">
      <dgm:prSet presAssocID="{FEAE4A93-55F3-426B-957B-1F18FF30815A}" presName="vertSpace2b" presStyleCnt="0"/>
      <dgm:spPr/>
    </dgm:pt>
    <dgm:pt modelId="{6CC1EEB7-A64E-44C6-A5B4-1EEA2D12BA60}" type="pres">
      <dgm:prSet presAssocID="{8A611657-8E7D-41E2-AB6C-57EAAD835548}" presName="thickLine" presStyleLbl="alignNode1" presStyleIdx="1" presStyleCnt="3"/>
      <dgm:spPr/>
    </dgm:pt>
    <dgm:pt modelId="{EFE6E396-63DD-4262-B886-AF72EF373F8B}" type="pres">
      <dgm:prSet presAssocID="{8A611657-8E7D-41E2-AB6C-57EAAD835548}" presName="horz1" presStyleCnt="0"/>
      <dgm:spPr/>
    </dgm:pt>
    <dgm:pt modelId="{CE59C77F-8004-44F6-8FBC-39BACB100105}" type="pres">
      <dgm:prSet presAssocID="{8A611657-8E7D-41E2-AB6C-57EAAD835548}" presName="tx1" presStyleLbl="revTx" presStyleIdx="3" presStyleCnt="9"/>
      <dgm:spPr/>
      <dgm:t>
        <a:bodyPr/>
        <a:lstStyle/>
        <a:p>
          <a:endParaRPr lang="en-US"/>
        </a:p>
      </dgm:t>
    </dgm:pt>
    <dgm:pt modelId="{1E675119-9AF6-476C-A0D2-8E61BDE6CAB8}" type="pres">
      <dgm:prSet presAssocID="{8A611657-8E7D-41E2-AB6C-57EAAD835548}" presName="vert1" presStyleCnt="0"/>
      <dgm:spPr/>
    </dgm:pt>
    <dgm:pt modelId="{FD2D9C2C-EEAD-48DE-921C-C5C558629D79}" type="pres">
      <dgm:prSet presAssocID="{60AE09F4-4829-450A-A5AD-882261398B9A}" presName="vertSpace2a" presStyleCnt="0"/>
      <dgm:spPr/>
    </dgm:pt>
    <dgm:pt modelId="{7F67FDF6-2271-4118-BB4C-99877D10D9F4}" type="pres">
      <dgm:prSet presAssocID="{60AE09F4-4829-450A-A5AD-882261398B9A}" presName="horz2" presStyleCnt="0"/>
      <dgm:spPr/>
    </dgm:pt>
    <dgm:pt modelId="{C40AC21D-147D-4766-A07D-BEDDF60D112F}" type="pres">
      <dgm:prSet presAssocID="{60AE09F4-4829-450A-A5AD-882261398B9A}" presName="horzSpace2" presStyleCnt="0"/>
      <dgm:spPr/>
    </dgm:pt>
    <dgm:pt modelId="{D06475B2-96DE-4FA5-A98B-2AE4DEAEBCD0}" type="pres">
      <dgm:prSet presAssocID="{60AE09F4-4829-450A-A5AD-882261398B9A}" presName="tx2" presStyleLbl="revTx" presStyleIdx="4" presStyleCnt="9"/>
      <dgm:spPr/>
      <dgm:t>
        <a:bodyPr/>
        <a:lstStyle/>
        <a:p>
          <a:endParaRPr lang="en-US"/>
        </a:p>
      </dgm:t>
    </dgm:pt>
    <dgm:pt modelId="{25777DCB-0DE0-4E37-A570-EEBE3B31A60D}" type="pres">
      <dgm:prSet presAssocID="{60AE09F4-4829-450A-A5AD-882261398B9A}" presName="vert2" presStyleCnt="0"/>
      <dgm:spPr/>
    </dgm:pt>
    <dgm:pt modelId="{3A0E2BB5-A5D5-4C91-85E9-812FA3ABE00D}" type="pres">
      <dgm:prSet presAssocID="{60AE09F4-4829-450A-A5AD-882261398B9A}" presName="thinLine2b" presStyleLbl="callout" presStyleIdx="2" presStyleCnt="6"/>
      <dgm:spPr/>
    </dgm:pt>
    <dgm:pt modelId="{76C126B3-AAFB-40BA-8796-FDBA00185E65}" type="pres">
      <dgm:prSet presAssocID="{60AE09F4-4829-450A-A5AD-882261398B9A}" presName="vertSpace2b" presStyleCnt="0"/>
      <dgm:spPr/>
    </dgm:pt>
    <dgm:pt modelId="{78AEA697-AA8E-42C3-B171-8B18D37D4E9F}" type="pres">
      <dgm:prSet presAssocID="{6AF7984E-2DFE-434E-A750-EE3AD7755190}" presName="horz2" presStyleCnt="0"/>
      <dgm:spPr/>
    </dgm:pt>
    <dgm:pt modelId="{B25B4C8A-CE9B-4C2B-867F-5026D82A2C1D}" type="pres">
      <dgm:prSet presAssocID="{6AF7984E-2DFE-434E-A750-EE3AD7755190}" presName="horzSpace2" presStyleCnt="0"/>
      <dgm:spPr/>
    </dgm:pt>
    <dgm:pt modelId="{39648079-72F0-47D0-9527-74E610B9E71F}" type="pres">
      <dgm:prSet presAssocID="{6AF7984E-2DFE-434E-A750-EE3AD7755190}" presName="tx2" presStyleLbl="revTx" presStyleIdx="5" presStyleCnt="9"/>
      <dgm:spPr/>
      <dgm:t>
        <a:bodyPr/>
        <a:lstStyle/>
        <a:p>
          <a:endParaRPr lang="en-US"/>
        </a:p>
      </dgm:t>
    </dgm:pt>
    <dgm:pt modelId="{3BBD5CD0-4ED3-4EEB-9875-45FEB512FF73}" type="pres">
      <dgm:prSet presAssocID="{6AF7984E-2DFE-434E-A750-EE3AD7755190}" presName="vert2" presStyleCnt="0"/>
      <dgm:spPr/>
    </dgm:pt>
    <dgm:pt modelId="{062CA9CC-129D-4215-A522-4CA0436EDE12}" type="pres">
      <dgm:prSet presAssocID="{6AF7984E-2DFE-434E-A750-EE3AD7755190}" presName="thinLine2b" presStyleLbl="callout" presStyleIdx="3" presStyleCnt="6"/>
      <dgm:spPr/>
    </dgm:pt>
    <dgm:pt modelId="{2DE64BE1-F440-40C5-9EFA-7BE4AFCA9EAC}" type="pres">
      <dgm:prSet presAssocID="{6AF7984E-2DFE-434E-A750-EE3AD7755190}" presName="vertSpace2b" presStyleCnt="0"/>
      <dgm:spPr/>
    </dgm:pt>
    <dgm:pt modelId="{383E543A-2261-4908-ABD7-728899C74BD8}" type="pres">
      <dgm:prSet presAssocID="{48DB99CE-67A3-4B96-8999-1C39929F6AFA}" presName="thickLine" presStyleLbl="alignNode1" presStyleIdx="2" presStyleCnt="3"/>
      <dgm:spPr/>
    </dgm:pt>
    <dgm:pt modelId="{9F54E910-30EF-4336-AEA1-9F1818224271}" type="pres">
      <dgm:prSet presAssocID="{48DB99CE-67A3-4B96-8999-1C39929F6AFA}" presName="horz1" presStyleCnt="0"/>
      <dgm:spPr/>
    </dgm:pt>
    <dgm:pt modelId="{62D01EF5-6769-4782-99B7-DEAED8DAC341}" type="pres">
      <dgm:prSet presAssocID="{48DB99CE-67A3-4B96-8999-1C39929F6AFA}" presName="tx1" presStyleLbl="revTx" presStyleIdx="6" presStyleCnt="9"/>
      <dgm:spPr/>
      <dgm:t>
        <a:bodyPr/>
        <a:lstStyle/>
        <a:p>
          <a:endParaRPr lang="en-US"/>
        </a:p>
      </dgm:t>
    </dgm:pt>
    <dgm:pt modelId="{8B6C9E0F-CE16-4E31-99F7-24A30C91260A}" type="pres">
      <dgm:prSet presAssocID="{48DB99CE-67A3-4B96-8999-1C39929F6AFA}" presName="vert1" presStyleCnt="0"/>
      <dgm:spPr/>
    </dgm:pt>
    <dgm:pt modelId="{A92EEBD8-83B6-4CCA-B7B9-A0A572053465}" type="pres">
      <dgm:prSet presAssocID="{5251C67F-B48F-4875-B933-3C4FC3A5E7B2}" presName="vertSpace2a" presStyleCnt="0"/>
      <dgm:spPr/>
    </dgm:pt>
    <dgm:pt modelId="{B4C2DC0D-4AFE-4634-BBD7-4359C0809FC5}" type="pres">
      <dgm:prSet presAssocID="{5251C67F-B48F-4875-B933-3C4FC3A5E7B2}" presName="horz2" presStyleCnt="0"/>
      <dgm:spPr/>
    </dgm:pt>
    <dgm:pt modelId="{1554F49F-A044-4710-B6ED-87F85B463B8B}" type="pres">
      <dgm:prSet presAssocID="{5251C67F-B48F-4875-B933-3C4FC3A5E7B2}" presName="horzSpace2" presStyleCnt="0"/>
      <dgm:spPr/>
    </dgm:pt>
    <dgm:pt modelId="{D34C4774-3B32-4FBC-8550-34C3D674D87A}" type="pres">
      <dgm:prSet presAssocID="{5251C67F-B48F-4875-B933-3C4FC3A5E7B2}" presName="tx2" presStyleLbl="revTx" presStyleIdx="7" presStyleCnt="9"/>
      <dgm:spPr/>
      <dgm:t>
        <a:bodyPr/>
        <a:lstStyle/>
        <a:p>
          <a:endParaRPr lang="en-US"/>
        </a:p>
      </dgm:t>
    </dgm:pt>
    <dgm:pt modelId="{E882A2BF-29C1-46EE-B346-A4DDB575AE69}" type="pres">
      <dgm:prSet presAssocID="{5251C67F-B48F-4875-B933-3C4FC3A5E7B2}" presName="vert2" presStyleCnt="0"/>
      <dgm:spPr/>
    </dgm:pt>
    <dgm:pt modelId="{7E8A635C-8529-4C20-80C9-026EE33CFFDB}" type="pres">
      <dgm:prSet presAssocID="{5251C67F-B48F-4875-B933-3C4FC3A5E7B2}" presName="thinLine2b" presStyleLbl="callout" presStyleIdx="4" presStyleCnt="6"/>
      <dgm:spPr/>
    </dgm:pt>
    <dgm:pt modelId="{ACBD661F-4411-4573-8360-B9B2C3BDF638}" type="pres">
      <dgm:prSet presAssocID="{5251C67F-B48F-4875-B933-3C4FC3A5E7B2}" presName="vertSpace2b" presStyleCnt="0"/>
      <dgm:spPr/>
    </dgm:pt>
    <dgm:pt modelId="{FC6FF0D1-D2D2-4C79-98DA-63F8ADFC086F}" type="pres">
      <dgm:prSet presAssocID="{AC4F7599-0BD1-46F5-A09E-0EC5BC604CF2}" presName="horz2" presStyleCnt="0"/>
      <dgm:spPr/>
    </dgm:pt>
    <dgm:pt modelId="{2B0CDC87-74DB-490C-986A-76ED8B57B338}" type="pres">
      <dgm:prSet presAssocID="{AC4F7599-0BD1-46F5-A09E-0EC5BC604CF2}" presName="horzSpace2" presStyleCnt="0"/>
      <dgm:spPr/>
    </dgm:pt>
    <dgm:pt modelId="{4E85B247-AE36-4095-BFA3-3592C673F6C6}" type="pres">
      <dgm:prSet presAssocID="{AC4F7599-0BD1-46F5-A09E-0EC5BC604CF2}" presName="tx2" presStyleLbl="revTx" presStyleIdx="8" presStyleCnt="9"/>
      <dgm:spPr/>
      <dgm:t>
        <a:bodyPr/>
        <a:lstStyle/>
        <a:p>
          <a:endParaRPr lang="en-US"/>
        </a:p>
      </dgm:t>
    </dgm:pt>
    <dgm:pt modelId="{2744B78A-A970-4833-B383-1E3CAD1B145A}" type="pres">
      <dgm:prSet presAssocID="{AC4F7599-0BD1-46F5-A09E-0EC5BC604CF2}" presName="vert2" presStyleCnt="0"/>
      <dgm:spPr/>
    </dgm:pt>
    <dgm:pt modelId="{959E433F-89DA-4DF7-9B93-C16FD629F3A2}" type="pres">
      <dgm:prSet presAssocID="{AC4F7599-0BD1-46F5-A09E-0EC5BC604CF2}" presName="thinLine2b" presStyleLbl="callout" presStyleIdx="5" presStyleCnt="6"/>
      <dgm:spPr/>
    </dgm:pt>
    <dgm:pt modelId="{CD4D61FA-B107-4A9A-BBCF-E6510D5E7FAC}" type="pres">
      <dgm:prSet presAssocID="{AC4F7599-0BD1-46F5-A09E-0EC5BC604CF2}" presName="vertSpace2b" presStyleCnt="0"/>
      <dgm:spPr/>
    </dgm:pt>
  </dgm:ptLst>
  <dgm:cxnLst>
    <dgm:cxn modelId="{309542D3-0932-401E-9574-F0878697709E}" srcId="{48DB99CE-67A3-4B96-8999-1C39929F6AFA}" destId="{5251C67F-B48F-4875-B933-3C4FC3A5E7B2}" srcOrd="0" destOrd="0" parTransId="{CDEE3B33-CC32-4C7E-80AC-A4ECCE619DE6}" sibTransId="{75620D5F-68AF-4BE5-A0E7-D0A7FD67ACB9}"/>
    <dgm:cxn modelId="{AE9EDF83-94EB-4654-9A25-F7C2AE1B97B1}" srcId="{8A611657-8E7D-41E2-AB6C-57EAAD835548}" destId="{60AE09F4-4829-450A-A5AD-882261398B9A}" srcOrd="0" destOrd="0" parTransId="{79420745-8563-4793-A5AD-EF50BCB1CB4F}" sibTransId="{7EE165D1-04B1-4191-A5DE-988D37208364}"/>
    <dgm:cxn modelId="{DC321F1D-1D7C-4A94-81B4-47E39457D7D1}" type="presOf" srcId="{48DB99CE-67A3-4B96-8999-1C39929F6AFA}" destId="{62D01EF5-6769-4782-99B7-DEAED8DAC341}" srcOrd="0" destOrd="0" presId="urn:microsoft.com/office/officeart/2008/layout/LinedList"/>
    <dgm:cxn modelId="{3BA84EB5-F899-4186-AACB-43DE3A5EACF4}" srcId="{1F82A329-069B-4E81-BFB9-2B4C100A00EC}" destId="{FEAE4A93-55F3-426B-957B-1F18FF30815A}" srcOrd="1" destOrd="0" parTransId="{657F8B19-AA4C-4D90-B7EE-16EEED04CE80}" sibTransId="{85FF9F4F-D026-48F6-8F91-C65C3097F1DB}"/>
    <dgm:cxn modelId="{4CC73531-450C-4B03-A7A6-913E43B7AD81}" srcId="{48DB99CE-67A3-4B96-8999-1C39929F6AFA}" destId="{AC4F7599-0BD1-46F5-A09E-0EC5BC604CF2}" srcOrd="1" destOrd="0" parTransId="{D6D680E9-ED38-4F26-8750-E78E05244632}" sibTransId="{5EAA5AB9-0865-4A75-A6F9-86ED1A70AFAE}"/>
    <dgm:cxn modelId="{76E16D52-479E-4FF5-AAD6-69949961F026}" srcId="{B8892D1F-22CF-4685-98AF-C2EBD9D834EC}" destId="{1F82A329-069B-4E81-BFB9-2B4C100A00EC}" srcOrd="0" destOrd="0" parTransId="{6779B6A3-C85F-4A42-978F-3794537FD209}" sibTransId="{B6709A86-41CE-4C19-87F4-1ED738122D35}"/>
    <dgm:cxn modelId="{E17EC6D0-0E08-4BFC-8449-83AB84EF35F8}" srcId="{B8892D1F-22CF-4685-98AF-C2EBD9D834EC}" destId="{8A611657-8E7D-41E2-AB6C-57EAAD835548}" srcOrd="1" destOrd="0" parTransId="{0FFB9FC5-7FA0-44FB-B058-6B41A33F66E2}" sibTransId="{38EE8298-0796-4C8A-9164-9D8372438F0C}"/>
    <dgm:cxn modelId="{755542E3-4BA1-4BC6-B671-F64B0C07773D}" srcId="{B8892D1F-22CF-4685-98AF-C2EBD9D834EC}" destId="{48DB99CE-67A3-4B96-8999-1C39929F6AFA}" srcOrd="2" destOrd="0" parTransId="{5C615F60-907E-4883-A754-BFC41F097226}" sibTransId="{EB952A79-AB37-413E-BEA4-FBC928727243}"/>
    <dgm:cxn modelId="{FFA796A8-5E80-4D85-9880-B6A38747A6F1}" type="presOf" srcId="{FEAE4A93-55F3-426B-957B-1F18FF30815A}" destId="{4CE130EC-618C-4DB2-B330-8C4E699D554F}" srcOrd="0" destOrd="0" presId="urn:microsoft.com/office/officeart/2008/layout/LinedList"/>
    <dgm:cxn modelId="{67708FA7-B6E2-4072-8DAF-AEC62F6432A9}" srcId="{8A611657-8E7D-41E2-AB6C-57EAAD835548}" destId="{6AF7984E-2DFE-434E-A750-EE3AD7755190}" srcOrd="1" destOrd="0" parTransId="{32BFFB04-A8DF-4B08-A790-66BDB4864AF6}" sibTransId="{6D51D042-7CB3-459E-A43D-F7415392D8D8}"/>
    <dgm:cxn modelId="{58892F22-8C50-43EC-9993-C87978F02E4B}" type="presOf" srcId="{5251C67F-B48F-4875-B933-3C4FC3A5E7B2}" destId="{D34C4774-3B32-4FBC-8550-34C3D674D87A}" srcOrd="0" destOrd="0" presId="urn:microsoft.com/office/officeart/2008/layout/LinedList"/>
    <dgm:cxn modelId="{778EB9D4-1846-47EE-AC55-EA5F4E3E8C07}" type="presOf" srcId="{6AF7984E-2DFE-434E-A750-EE3AD7755190}" destId="{39648079-72F0-47D0-9527-74E610B9E71F}" srcOrd="0" destOrd="0" presId="urn:microsoft.com/office/officeart/2008/layout/LinedList"/>
    <dgm:cxn modelId="{7F7F56CA-55D9-42BF-BEA2-7807FEC891DD}" type="presOf" srcId="{1F82A329-069B-4E81-BFB9-2B4C100A00EC}" destId="{4A7F1982-531D-400C-91B4-0D53C14CC088}" srcOrd="0" destOrd="0" presId="urn:microsoft.com/office/officeart/2008/layout/LinedList"/>
    <dgm:cxn modelId="{D06673FD-1F41-4A52-AFA5-6A50786B9509}" type="presOf" srcId="{8A611657-8E7D-41E2-AB6C-57EAAD835548}" destId="{CE59C77F-8004-44F6-8FBC-39BACB100105}" srcOrd="0" destOrd="0" presId="urn:microsoft.com/office/officeart/2008/layout/LinedList"/>
    <dgm:cxn modelId="{6DAFE7DF-5F0E-46BE-8D2E-F76EA13ECB94}" type="presOf" srcId="{B8892D1F-22CF-4685-98AF-C2EBD9D834EC}" destId="{9DC1C06A-EC31-456C-85BF-43B5A056D62A}" srcOrd="0" destOrd="0" presId="urn:microsoft.com/office/officeart/2008/layout/LinedList"/>
    <dgm:cxn modelId="{8F825C42-16D2-47BC-9AB0-3AC11F1AA9F1}" srcId="{1F82A329-069B-4E81-BFB9-2B4C100A00EC}" destId="{CE78A4C1-1C7D-4CB2-9A79-78C69C637374}" srcOrd="0" destOrd="0" parTransId="{949332D7-FC7E-456F-ADC0-07560E25366A}" sibTransId="{C1330E71-3265-43F2-AE66-D679392E11A2}"/>
    <dgm:cxn modelId="{4FB03209-D390-4727-91BA-36AF70B6D2C2}" type="presOf" srcId="{CE78A4C1-1C7D-4CB2-9A79-78C69C637374}" destId="{8480420B-C10F-486A-B08C-446FD03EBD67}" srcOrd="0" destOrd="0" presId="urn:microsoft.com/office/officeart/2008/layout/LinedList"/>
    <dgm:cxn modelId="{B53892C0-DAAB-44D9-91B5-64C0F7F27367}" type="presOf" srcId="{60AE09F4-4829-450A-A5AD-882261398B9A}" destId="{D06475B2-96DE-4FA5-A98B-2AE4DEAEBCD0}" srcOrd="0" destOrd="0" presId="urn:microsoft.com/office/officeart/2008/layout/LinedList"/>
    <dgm:cxn modelId="{635E4374-B577-481F-B297-E9A42656BCC7}" type="presOf" srcId="{AC4F7599-0BD1-46F5-A09E-0EC5BC604CF2}" destId="{4E85B247-AE36-4095-BFA3-3592C673F6C6}" srcOrd="0" destOrd="0" presId="urn:microsoft.com/office/officeart/2008/layout/LinedList"/>
    <dgm:cxn modelId="{F10DE53D-6FB6-4995-91D6-B9A95A92AB6A}" type="presParOf" srcId="{9DC1C06A-EC31-456C-85BF-43B5A056D62A}" destId="{AD873161-03AC-4ACA-A78B-5296C21F0FC4}" srcOrd="0" destOrd="0" presId="urn:microsoft.com/office/officeart/2008/layout/LinedList"/>
    <dgm:cxn modelId="{64C1419B-130E-4570-9B0D-B56E1D1BD84A}" type="presParOf" srcId="{9DC1C06A-EC31-456C-85BF-43B5A056D62A}" destId="{1DB6A186-37AE-4E39-8DFF-2E910A38723B}" srcOrd="1" destOrd="0" presId="urn:microsoft.com/office/officeart/2008/layout/LinedList"/>
    <dgm:cxn modelId="{AA051C7F-4A22-4ADD-BFC9-25A0556679B2}" type="presParOf" srcId="{1DB6A186-37AE-4E39-8DFF-2E910A38723B}" destId="{4A7F1982-531D-400C-91B4-0D53C14CC088}" srcOrd="0" destOrd="0" presId="urn:microsoft.com/office/officeart/2008/layout/LinedList"/>
    <dgm:cxn modelId="{46AA7FA9-4AFA-473E-858A-92DE66BC4C83}" type="presParOf" srcId="{1DB6A186-37AE-4E39-8DFF-2E910A38723B}" destId="{0979B051-3E78-424E-8917-191A9F23B297}" srcOrd="1" destOrd="0" presId="urn:microsoft.com/office/officeart/2008/layout/LinedList"/>
    <dgm:cxn modelId="{81957665-AE03-4539-AC22-A064364EE913}" type="presParOf" srcId="{0979B051-3E78-424E-8917-191A9F23B297}" destId="{71B29744-4907-4E86-AC31-AE1A305B7D66}" srcOrd="0" destOrd="0" presId="urn:microsoft.com/office/officeart/2008/layout/LinedList"/>
    <dgm:cxn modelId="{B1157D50-EB3F-41BE-A40C-9F32C5AC7FD7}" type="presParOf" srcId="{0979B051-3E78-424E-8917-191A9F23B297}" destId="{9A5B34A8-F514-4843-BA8D-6FEE05A5FF66}" srcOrd="1" destOrd="0" presId="urn:microsoft.com/office/officeart/2008/layout/LinedList"/>
    <dgm:cxn modelId="{36FCF45B-0F16-40E6-8C08-379A471ECA82}" type="presParOf" srcId="{9A5B34A8-F514-4843-BA8D-6FEE05A5FF66}" destId="{99C22D41-F9BC-4CB0-8028-691787CAA431}" srcOrd="0" destOrd="0" presId="urn:microsoft.com/office/officeart/2008/layout/LinedList"/>
    <dgm:cxn modelId="{1B0057EC-FA6C-4F8A-83DA-03063695F9AD}" type="presParOf" srcId="{9A5B34A8-F514-4843-BA8D-6FEE05A5FF66}" destId="{8480420B-C10F-486A-B08C-446FD03EBD67}" srcOrd="1" destOrd="0" presId="urn:microsoft.com/office/officeart/2008/layout/LinedList"/>
    <dgm:cxn modelId="{42B6DACD-41BC-48A8-8AA4-A6B2A420898C}" type="presParOf" srcId="{9A5B34A8-F514-4843-BA8D-6FEE05A5FF66}" destId="{D0983CFF-F561-46EF-AE46-B8D724EEFBDD}" srcOrd="2" destOrd="0" presId="urn:microsoft.com/office/officeart/2008/layout/LinedList"/>
    <dgm:cxn modelId="{D4BE740F-DD00-4966-9F07-545B52297D29}" type="presParOf" srcId="{0979B051-3E78-424E-8917-191A9F23B297}" destId="{E565D554-9593-4D65-AE64-27AA94D1F22F}" srcOrd="2" destOrd="0" presId="urn:microsoft.com/office/officeart/2008/layout/LinedList"/>
    <dgm:cxn modelId="{77053EAD-8503-485F-9996-C4535B2B5B9A}" type="presParOf" srcId="{0979B051-3E78-424E-8917-191A9F23B297}" destId="{AF4D03EB-1AE0-4087-9076-B94C80D41360}" srcOrd="3" destOrd="0" presId="urn:microsoft.com/office/officeart/2008/layout/LinedList"/>
    <dgm:cxn modelId="{B2CF4EDA-EE5E-41BB-BB5F-D54609F36F65}" type="presParOf" srcId="{0979B051-3E78-424E-8917-191A9F23B297}" destId="{AB0B8243-F539-48A2-8153-35BEAEB3089C}" srcOrd="4" destOrd="0" presId="urn:microsoft.com/office/officeart/2008/layout/LinedList"/>
    <dgm:cxn modelId="{1A066E72-AF93-4BBF-AB81-3FE480D31C8F}" type="presParOf" srcId="{AB0B8243-F539-48A2-8153-35BEAEB3089C}" destId="{8036A7EA-F0B1-4693-82E3-CF8DC54F5A21}" srcOrd="0" destOrd="0" presId="urn:microsoft.com/office/officeart/2008/layout/LinedList"/>
    <dgm:cxn modelId="{15CB951A-29C3-483D-966C-F436BF068566}" type="presParOf" srcId="{AB0B8243-F539-48A2-8153-35BEAEB3089C}" destId="{4CE130EC-618C-4DB2-B330-8C4E699D554F}" srcOrd="1" destOrd="0" presId="urn:microsoft.com/office/officeart/2008/layout/LinedList"/>
    <dgm:cxn modelId="{C3975505-A662-422F-B12D-6E79851FAF8A}" type="presParOf" srcId="{AB0B8243-F539-48A2-8153-35BEAEB3089C}" destId="{26B76ACD-CFAD-43A6-8312-EDCCF050B090}" srcOrd="2" destOrd="0" presId="urn:microsoft.com/office/officeart/2008/layout/LinedList"/>
    <dgm:cxn modelId="{AB289107-1C4B-4AA8-959E-4EE8BCD2C2D6}" type="presParOf" srcId="{0979B051-3E78-424E-8917-191A9F23B297}" destId="{2FB27F8C-60E8-471C-8D64-68705AEAA23E}" srcOrd="5" destOrd="0" presId="urn:microsoft.com/office/officeart/2008/layout/LinedList"/>
    <dgm:cxn modelId="{6C398F62-D76D-4023-A1C6-94CFA413797E}" type="presParOf" srcId="{0979B051-3E78-424E-8917-191A9F23B297}" destId="{F637CFB5-B089-4135-A5E4-5CBC434B33D4}" srcOrd="6" destOrd="0" presId="urn:microsoft.com/office/officeart/2008/layout/LinedList"/>
    <dgm:cxn modelId="{F5F95E2B-DA97-4754-8F8C-46F19B52FCD3}" type="presParOf" srcId="{9DC1C06A-EC31-456C-85BF-43B5A056D62A}" destId="{6CC1EEB7-A64E-44C6-A5B4-1EEA2D12BA60}" srcOrd="2" destOrd="0" presId="urn:microsoft.com/office/officeart/2008/layout/LinedList"/>
    <dgm:cxn modelId="{56352140-7C95-448D-B1B3-D5D85D41E625}" type="presParOf" srcId="{9DC1C06A-EC31-456C-85BF-43B5A056D62A}" destId="{EFE6E396-63DD-4262-B886-AF72EF373F8B}" srcOrd="3" destOrd="0" presId="urn:microsoft.com/office/officeart/2008/layout/LinedList"/>
    <dgm:cxn modelId="{8EDA6FB8-E03B-431A-B0BD-823F9AB46443}" type="presParOf" srcId="{EFE6E396-63DD-4262-B886-AF72EF373F8B}" destId="{CE59C77F-8004-44F6-8FBC-39BACB100105}" srcOrd="0" destOrd="0" presId="urn:microsoft.com/office/officeart/2008/layout/LinedList"/>
    <dgm:cxn modelId="{303A270E-6E36-444F-99A9-913A371E0ACA}" type="presParOf" srcId="{EFE6E396-63DD-4262-B886-AF72EF373F8B}" destId="{1E675119-9AF6-476C-A0D2-8E61BDE6CAB8}" srcOrd="1" destOrd="0" presId="urn:microsoft.com/office/officeart/2008/layout/LinedList"/>
    <dgm:cxn modelId="{6FF36FCC-F8D2-4F19-A660-1DA5C31DD3E0}" type="presParOf" srcId="{1E675119-9AF6-476C-A0D2-8E61BDE6CAB8}" destId="{FD2D9C2C-EEAD-48DE-921C-C5C558629D79}" srcOrd="0" destOrd="0" presId="urn:microsoft.com/office/officeart/2008/layout/LinedList"/>
    <dgm:cxn modelId="{B6CF0BF3-7EA1-41E2-9665-FBFB4EC02C72}" type="presParOf" srcId="{1E675119-9AF6-476C-A0D2-8E61BDE6CAB8}" destId="{7F67FDF6-2271-4118-BB4C-99877D10D9F4}" srcOrd="1" destOrd="0" presId="urn:microsoft.com/office/officeart/2008/layout/LinedList"/>
    <dgm:cxn modelId="{B00A0A86-3ED9-49A0-B5AE-230F55132891}" type="presParOf" srcId="{7F67FDF6-2271-4118-BB4C-99877D10D9F4}" destId="{C40AC21D-147D-4766-A07D-BEDDF60D112F}" srcOrd="0" destOrd="0" presId="urn:microsoft.com/office/officeart/2008/layout/LinedList"/>
    <dgm:cxn modelId="{A570D4BA-0B9E-4614-A589-DCB7E482B8E1}" type="presParOf" srcId="{7F67FDF6-2271-4118-BB4C-99877D10D9F4}" destId="{D06475B2-96DE-4FA5-A98B-2AE4DEAEBCD0}" srcOrd="1" destOrd="0" presId="urn:microsoft.com/office/officeart/2008/layout/LinedList"/>
    <dgm:cxn modelId="{2B0C889F-CE79-4C0F-ABE4-39FD2BDF24DC}" type="presParOf" srcId="{7F67FDF6-2271-4118-BB4C-99877D10D9F4}" destId="{25777DCB-0DE0-4E37-A570-EEBE3B31A60D}" srcOrd="2" destOrd="0" presId="urn:microsoft.com/office/officeart/2008/layout/LinedList"/>
    <dgm:cxn modelId="{C1602619-ADA2-42A2-B776-D66AB723AE2D}" type="presParOf" srcId="{1E675119-9AF6-476C-A0D2-8E61BDE6CAB8}" destId="{3A0E2BB5-A5D5-4C91-85E9-812FA3ABE00D}" srcOrd="2" destOrd="0" presId="urn:microsoft.com/office/officeart/2008/layout/LinedList"/>
    <dgm:cxn modelId="{2D3623AD-8757-419F-92A8-4DC79CD6886F}" type="presParOf" srcId="{1E675119-9AF6-476C-A0D2-8E61BDE6CAB8}" destId="{76C126B3-AAFB-40BA-8796-FDBA00185E65}" srcOrd="3" destOrd="0" presId="urn:microsoft.com/office/officeart/2008/layout/LinedList"/>
    <dgm:cxn modelId="{9EAE5988-5541-462C-AEFE-52B06B7B6443}" type="presParOf" srcId="{1E675119-9AF6-476C-A0D2-8E61BDE6CAB8}" destId="{78AEA697-AA8E-42C3-B171-8B18D37D4E9F}" srcOrd="4" destOrd="0" presId="urn:microsoft.com/office/officeart/2008/layout/LinedList"/>
    <dgm:cxn modelId="{51B060E7-C03B-4A5A-83CE-C49673862DFD}" type="presParOf" srcId="{78AEA697-AA8E-42C3-B171-8B18D37D4E9F}" destId="{B25B4C8A-CE9B-4C2B-867F-5026D82A2C1D}" srcOrd="0" destOrd="0" presId="urn:microsoft.com/office/officeart/2008/layout/LinedList"/>
    <dgm:cxn modelId="{E40DDE7D-3E7C-4EE4-BF51-189AAD2797B0}" type="presParOf" srcId="{78AEA697-AA8E-42C3-B171-8B18D37D4E9F}" destId="{39648079-72F0-47D0-9527-74E610B9E71F}" srcOrd="1" destOrd="0" presId="urn:microsoft.com/office/officeart/2008/layout/LinedList"/>
    <dgm:cxn modelId="{544C6F79-2352-4E18-B955-A70122D4FC16}" type="presParOf" srcId="{78AEA697-AA8E-42C3-B171-8B18D37D4E9F}" destId="{3BBD5CD0-4ED3-4EEB-9875-45FEB512FF73}" srcOrd="2" destOrd="0" presId="urn:microsoft.com/office/officeart/2008/layout/LinedList"/>
    <dgm:cxn modelId="{BB783D5F-F3A3-464C-9639-ECA3DBFD119F}" type="presParOf" srcId="{1E675119-9AF6-476C-A0D2-8E61BDE6CAB8}" destId="{062CA9CC-129D-4215-A522-4CA0436EDE12}" srcOrd="5" destOrd="0" presId="urn:microsoft.com/office/officeart/2008/layout/LinedList"/>
    <dgm:cxn modelId="{8940E86F-FE52-4BD6-A6FB-8B767FA8852E}" type="presParOf" srcId="{1E675119-9AF6-476C-A0D2-8E61BDE6CAB8}" destId="{2DE64BE1-F440-40C5-9EFA-7BE4AFCA9EAC}" srcOrd="6" destOrd="0" presId="urn:microsoft.com/office/officeart/2008/layout/LinedList"/>
    <dgm:cxn modelId="{DF9807D8-195C-4CAD-8157-5305B0130C6E}" type="presParOf" srcId="{9DC1C06A-EC31-456C-85BF-43B5A056D62A}" destId="{383E543A-2261-4908-ABD7-728899C74BD8}" srcOrd="4" destOrd="0" presId="urn:microsoft.com/office/officeart/2008/layout/LinedList"/>
    <dgm:cxn modelId="{726F8C2D-7B94-43DF-801C-14F2C131A473}" type="presParOf" srcId="{9DC1C06A-EC31-456C-85BF-43B5A056D62A}" destId="{9F54E910-30EF-4336-AEA1-9F1818224271}" srcOrd="5" destOrd="0" presId="urn:microsoft.com/office/officeart/2008/layout/LinedList"/>
    <dgm:cxn modelId="{E08DE6F4-C569-4089-880C-862D66AA4DEA}" type="presParOf" srcId="{9F54E910-30EF-4336-AEA1-9F1818224271}" destId="{62D01EF5-6769-4782-99B7-DEAED8DAC341}" srcOrd="0" destOrd="0" presId="urn:microsoft.com/office/officeart/2008/layout/LinedList"/>
    <dgm:cxn modelId="{1B9F8901-60EB-4644-9C8A-1336D9099612}" type="presParOf" srcId="{9F54E910-30EF-4336-AEA1-9F1818224271}" destId="{8B6C9E0F-CE16-4E31-99F7-24A30C91260A}" srcOrd="1" destOrd="0" presId="urn:microsoft.com/office/officeart/2008/layout/LinedList"/>
    <dgm:cxn modelId="{EA79FE8B-BE8F-4501-AA2E-B9E96CA14040}" type="presParOf" srcId="{8B6C9E0F-CE16-4E31-99F7-24A30C91260A}" destId="{A92EEBD8-83B6-4CCA-B7B9-A0A572053465}" srcOrd="0" destOrd="0" presId="urn:microsoft.com/office/officeart/2008/layout/LinedList"/>
    <dgm:cxn modelId="{4158FE54-80B5-4486-95F4-9A570AD537BD}" type="presParOf" srcId="{8B6C9E0F-CE16-4E31-99F7-24A30C91260A}" destId="{B4C2DC0D-4AFE-4634-BBD7-4359C0809FC5}" srcOrd="1" destOrd="0" presId="urn:microsoft.com/office/officeart/2008/layout/LinedList"/>
    <dgm:cxn modelId="{989CCA80-2F70-4F3E-9E4C-AF6FAD7EB7EE}" type="presParOf" srcId="{B4C2DC0D-4AFE-4634-BBD7-4359C0809FC5}" destId="{1554F49F-A044-4710-B6ED-87F85B463B8B}" srcOrd="0" destOrd="0" presId="urn:microsoft.com/office/officeart/2008/layout/LinedList"/>
    <dgm:cxn modelId="{7075B3FF-5B84-4EF4-A2C6-59C4533EDACC}" type="presParOf" srcId="{B4C2DC0D-4AFE-4634-BBD7-4359C0809FC5}" destId="{D34C4774-3B32-4FBC-8550-34C3D674D87A}" srcOrd="1" destOrd="0" presId="urn:microsoft.com/office/officeart/2008/layout/LinedList"/>
    <dgm:cxn modelId="{A267C14A-82F8-4704-BD9D-E06176487F7F}" type="presParOf" srcId="{B4C2DC0D-4AFE-4634-BBD7-4359C0809FC5}" destId="{E882A2BF-29C1-46EE-B346-A4DDB575AE69}" srcOrd="2" destOrd="0" presId="urn:microsoft.com/office/officeart/2008/layout/LinedList"/>
    <dgm:cxn modelId="{DBE50A9E-3820-49EC-9CC2-E93C750810E4}" type="presParOf" srcId="{8B6C9E0F-CE16-4E31-99F7-24A30C91260A}" destId="{7E8A635C-8529-4C20-80C9-026EE33CFFDB}" srcOrd="2" destOrd="0" presId="urn:microsoft.com/office/officeart/2008/layout/LinedList"/>
    <dgm:cxn modelId="{C9FD948B-89B2-463C-BB31-21B4D97A87DE}" type="presParOf" srcId="{8B6C9E0F-CE16-4E31-99F7-24A30C91260A}" destId="{ACBD661F-4411-4573-8360-B9B2C3BDF638}" srcOrd="3" destOrd="0" presId="urn:microsoft.com/office/officeart/2008/layout/LinedList"/>
    <dgm:cxn modelId="{657C77F9-EE70-4C0E-83A3-5C21BD208ACC}" type="presParOf" srcId="{8B6C9E0F-CE16-4E31-99F7-24A30C91260A}" destId="{FC6FF0D1-D2D2-4C79-98DA-63F8ADFC086F}" srcOrd="4" destOrd="0" presId="urn:microsoft.com/office/officeart/2008/layout/LinedList"/>
    <dgm:cxn modelId="{BCA94349-D7C9-4F2E-B900-700F4CB84098}" type="presParOf" srcId="{FC6FF0D1-D2D2-4C79-98DA-63F8ADFC086F}" destId="{2B0CDC87-74DB-490C-986A-76ED8B57B338}" srcOrd="0" destOrd="0" presId="urn:microsoft.com/office/officeart/2008/layout/LinedList"/>
    <dgm:cxn modelId="{3D2AEB06-13F0-40A8-AAF2-3B6130EA32DA}" type="presParOf" srcId="{FC6FF0D1-D2D2-4C79-98DA-63F8ADFC086F}" destId="{4E85B247-AE36-4095-BFA3-3592C673F6C6}" srcOrd="1" destOrd="0" presId="urn:microsoft.com/office/officeart/2008/layout/LinedList"/>
    <dgm:cxn modelId="{91B42029-A615-42F9-811F-061F26E5527F}" type="presParOf" srcId="{FC6FF0D1-D2D2-4C79-98DA-63F8ADFC086F}" destId="{2744B78A-A970-4833-B383-1E3CAD1B145A}" srcOrd="2" destOrd="0" presId="urn:microsoft.com/office/officeart/2008/layout/LinedList"/>
    <dgm:cxn modelId="{6D2ABC87-5BCF-4547-B578-F288356961DE}" type="presParOf" srcId="{8B6C9E0F-CE16-4E31-99F7-24A30C91260A}" destId="{959E433F-89DA-4DF7-9B93-C16FD629F3A2}" srcOrd="5" destOrd="0" presId="urn:microsoft.com/office/officeart/2008/layout/LinedList"/>
    <dgm:cxn modelId="{3434128D-FDC0-4D8D-AFED-BD6B7B817D99}" type="presParOf" srcId="{8B6C9E0F-CE16-4E31-99F7-24A30C91260A}" destId="{CD4D61FA-B107-4A9A-BBCF-E6510D5E7FA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C2586E-B5A0-443B-8094-DA6125F1ECF8}" type="doc">
      <dgm:prSet loTypeId="urn:microsoft.com/office/officeart/2005/8/layout/equati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42B721-CFB8-4F5B-8E56-63532631D98D}">
      <dgm:prSet phldrT="[Текст]"/>
      <dgm:spPr/>
      <dgm:t>
        <a:bodyPr/>
        <a:lstStyle/>
        <a:p>
          <a:r>
            <a:rPr lang="ru-RU" dirty="0" smtClean="0"/>
            <a:t>реклама в соц. сетях</a:t>
          </a:r>
          <a:endParaRPr lang="en-US" dirty="0"/>
        </a:p>
      </dgm:t>
    </dgm:pt>
    <dgm:pt modelId="{6BC96CEC-DEF1-44EA-BA31-234DAE1BBE04}" type="parTrans" cxnId="{C3D18441-CCAA-4BC1-AE10-6A9213A6EDA9}">
      <dgm:prSet/>
      <dgm:spPr/>
      <dgm:t>
        <a:bodyPr/>
        <a:lstStyle/>
        <a:p>
          <a:endParaRPr lang="en-US"/>
        </a:p>
      </dgm:t>
    </dgm:pt>
    <dgm:pt modelId="{77AC3B50-4E8B-4AAC-A316-A5698396A181}" type="sibTrans" cxnId="{C3D18441-CCAA-4BC1-AE10-6A9213A6EDA9}">
      <dgm:prSet/>
      <dgm:spPr/>
      <dgm:t>
        <a:bodyPr/>
        <a:lstStyle/>
        <a:p>
          <a:endParaRPr lang="en-US"/>
        </a:p>
      </dgm:t>
    </dgm:pt>
    <dgm:pt modelId="{087B798F-BA35-4239-84BD-4EFF601744D8}">
      <dgm:prSet phldrT="[Текст]"/>
      <dgm:spPr/>
      <dgm:t>
        <a:bodyPr/>
        <a:lstStyle/>
        <a:p>
          <a:r>
            <a:rPr lang="ru-RU" dirty="0" smtClean="0"/>
            <a:t>вирусное видео</a:t>
          </a:r>
          <a:endParaRPr lang="en-US" dirty="0"/>
        </a:p>
      </dgm:t>
    </dgm:pt>
    <dgm:pt modelId="{4BD5AADD-6FB4-4A49-A176-BD9F4E8714A5}" type="parTrans" cxnId="{D4F1B151-FB2C-4907-9CDC-51CA6FBCADE8}">
      <dgm:prSet/>
      <dgm:spPr/>
      <dgm:t>
        <a:bodyPr/>
        <a:lstStyle/>
        <a:p>
          <a:endParaRPr lang="en-US"/>
        </a:p>
      </dgm:t>
    </dgm:pt>
    <dgm:pt modelId="{EB5B091C-E7A2-4225-8B09-E436D0B6393D}" type="sibTrans" cxnId="{D4F1B151-FB2C-4907-9CDC-51CA6FBCADE8}">
      <dgm:prSet/>
      <dgm:spPr/>
      <dgm:t>
        <a:bodyPr/>
        <a:lstStyle/>
        <a:p>
          <a:endParaRPr lang="en-US"/>
        </a:p>
      </dgm:t>
    </dgm:pt>
    <dgm:pt modelId="{1C2FB64D-F17C-482E-8C6F-EEE6BC05EE84}">
      <dgm:prSet phldrT="[Текст]"/>
      <dgm:spPr/>
      <dgm:t>
        <a:bodyPr/>
        <a:lstStyle/>
        <a:p>
          <a:r>
            <a:rPr lang="ru-RU" dirty="0" smtClean="0"/>
            <a:t>рост количества клиентов</a:t>
          </a:r>
          <a:endParaRPr lang="en-US" dirty="0"/>
        </a:p>
      </dgm:t>
    </dgm:pt>
    <dgm:pt modelId="{0F6E5910-A625-4D6B-8294-6FA3C9CCFCA7}" type="parTrans" cxnId="{69F0CB2F-4C68-432E-B0F8-BD77CB558216}">
      <dgm:prSet/>
      <dgm:spPr/>
      <dgm:t>
        <a:bodyPr/>
        <a:lstStyle/>
        <a:p>
          <a:endParaRPr lang="en-US"/>
        </a:p>
      </dgm:t>
    </dgm:pt>
    <dgm:pt modelId="{8012DC1A-AD5E-4933-9CEB-E3910E7F0660}" type="sibTrans" cxnId="{69F0CB2F-4C68-432E-B0F8-BD77CB558216}">
      <dgm:prSet/>
      <dgm:spPr/>
      <dgm:t>
        <a:bodyPr/>
        <a:lstStyle/>
        <a:p>
          <a:endParaRPr lang="en-US"/>
        </a:p>
      </dgm:t>
    </dgm:pt>
    <dgm:pt modelId="{63B6BDD4-BB73-4C32-AC2B-0F5733AED611}" type="pres">
      <dgm:prSet presAssocID="{0CC2586E-B5A0-443B-8094-DA6125F1EC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3E60B7-1F99-4408-AC1E-207B8715BB78}" type="pres">
      <dgm:prSet presAssocID="{0CC2586E-B5A0-443B-8094-DA6125F1ECF8}" presName="vNodes" presStyleCnt="0"/>
      <dgm:spPr/>
    </dgm:pt>
    <dgm:pt modelId="{AB033D19-A289-4E18-B3AC-49D772072742}" type="pres">
      <dgm:prSet presAssocID="{F042B721-CFB8-4F5B-8E56-63532631D9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34305-B8A2-4E3E-A0CE-62A7863D441C}" type="pres">
      <dgm:prSet presAssocID="{77AC3B50-4E8B-4AAC-A316-A5698396A181}" presName="spacerT" presStyleCnt="0"/>
      <dgm:spPr/>
    </dgm:pt>
    <dgm:pt modelId="{0ADB36FA-9825-4C75-85B2-ADE3EFDF170C}" type="pres">
      <dgm:prSet presAssocID="{77AC3B50-4E8B-4AAC-A316-A5698396A18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B4C30F5-96CA-4F9B-A21F-EC7FCE175677}" type="pres">
      <dgm:prSet presAssocID="{77AC3B50-4E8B-4AAC-A316-A5698396A181}" presName="spacerB" presStyleCnt="0"/>
      <dgm:spPr/>
    </dgm:pt>
    <dgm:pt modelId="{97D1B375-7453-4386-8ADE-014A6B590F1B}" type="pres">
      <dgm:prSet presAssocID="{087B798F-BA35-4239-84BD-4EFF601744D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041E0-A78A-478D-8392-4DE944BE6CB9}" type="pres">
      <dgm:prSet presAssocID="{0CC2586E-B5A0-443B-8094-DA6125F1ECF8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ABE1ED9-8D18-4765-B0EF-0A6771139314}" type="pres">
      <dgm:prSet presAssocID="{0CC2586E-B5A0-443B-8094-DA6125F1ECF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5C8DE2C-37D0-463B-AA81-7BB426D520C7}" type="pres">
      <dgm:prSet presAssocID="{0CC2586E-B5A0-443B-8094-DA6125F1ECF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83DC1C-8FB2-4885-A0FB-FE84AB6B2239}" type="presOf" srcId="{F042B721-CFB8-4F5B-8E56-63532631D98D}" destId="{AB033D19-A289-4E18-B3AC-49D772072742}" srcOrd="0" destOrd="0" presId="urn:microsoft.com/office/officeart/2005/8/layout/equation2"/>
    <dgm:cxn modelId="{C3D18441-CCAA-4BC1-AE10-6A9213A6EDA9}" srcId="{0CC2586E-B5A0-443B-8094-DA6125F1ECF8}" destId="{F042B721-CFB8-4F5B-8E56-63532631D98D}" srcOrd="0" destOrd="0" parTransId="{6BC96CEC-DEF1-44EA-BA31-234DAE1BBE04}" sibTransId="{77AC3B50-4E8B-4AAC-A316-A5698396A181}"/>
    <dgm:cxn modelId="{FEE8A5E9-C64C-42CD-AFDD-3B97F835896F}" type="presOf" srcId="{EB5B091C-E7A2-4225-8B09-E436D0B6393D}" destId="{673041E0-A78A-478D-8392-4DE944BE6CB9}" srcOrd="0" destOrd="0" presId="urn:microsoft.com/office/officeart/2005/8/layout/equation2"/>
    <dgm:cxn modelId="{C8987709-1C9F-49FE-85E0-094A2D07A465}" type="presOf" srcId="{0CC2586E-B5A0-443B-8094-DA6125F1ECF8}" destId="{63B6BDD4-BB73-4C32-AC2B-0F5733AED611}" srcOrd="0" destOrd="0" presId="urn:microsoft.com/office/officeart/2005/8/layout/equation2"/>
    <dgm:cxn modelId="{70DCF6EB-62FD-4285-B227-E410DE8D0194}" type="presOf" srcId="{77AC3B50-4E8B-4AAC-A316-A5698396A181}" destId="{0ADB36FA-9825-4C75-85B2-ADE3EFDF170C}" srcOrd="0" destOrd="0" presId="urn:microsoft.com/office/officeart/2005/8/layout/equation2"/>
    <dgm:cxn modelId="{34E8C62C-8B7C-4CCA-A218-373C7382CA97}" type="presOf" srcId="{087B798F-BA35-4239-84BD-4EFF601744D8}" destId="{97D1B375-7453-4386-8ADE-014A6B590F1B}" srcOrd="0" destOrd="0" presId="urn:microsoft.com/office/officeart/2005/8/layout/equation2"/>
    <dgm:cxn modelId="{DDFA1A31-835B-46F6-942A-9168BE19E01F}" type="presOf" srcId="{EB5B091C-E7A2-4225-8B09-E436D0B6393D}" destId="{0ABE1ED9-8D18-4765-B0EF-0A6771139314}" srcOrd="1" destOrd="0" presId="urn:microsoft.com/office/officeart/2005/8/layout/equation2"/>
    <dgm:cxn modelId="{D4F1B151-FB2C-4907-9CDC-51CA6FBCADE8}" srcId="{0CC2586E-B5A0-443B-8094-DA6125F1ECF8}" destId="{087B798F-BA35-4239-84BD-4EFF601744D8}" srcOrd="1" destOrd="0" parTransId="{4BD5AADD-6FB4-4A49-A176-BD9F4E8714A5}" sibTransId="{EB5B091C-E7A2-4225-8B09-E436D0B6393D}"/>
    <dgm:cxn modelId="{2FFC6ECD-0B0C-4E8D-972A-91C8B5444142}" type="presOf" srcId="{1C2FB64D-F17C-482E-8C6F-EEE6BC05EE84}" destId="{F5C8DE2C-37D0-463B-AA81-7BB426D520C7}" srcOrd="0" destOrd="0" presId="urn:microsoft.com/office/officeart/2005/8/layout/equation2"/>
    <dgm:cxn modelId="{69F0CB2F-4C68-432E-B0F8-BD77CB558216}" srcId="{0CC2586E-B5A0-443B-8094-DA6125F1ECF8}" destId="{1C2FB64D-F17C-482E-8C6F-EEE6BC05EE84}" srcOrd="2" destOrd="0" parTransId="{0F6E5910-A625-4D6B-8294-6FA3C9CCFCA7}" sibTransId="{8012DC1A-AD5E-4933-9CEB-E3910E7F0660}"/>
    <dgm:cxn modelId="{AB128841-77CA-48DA-BE40-A2D85955A4DE}" type="presParOf" srcId="{63B6BDD4-BB73-4C32-AC2B-0F5733AED611}" destId="{3F3E60B7-1F99-4408-AC1E-207B8715BB78}" srcOrd="0" destOrd="0" presId="urn:microsoft.com/office/officeart/2005/8/layout/equation2"/>
    <dgm:cxn modelId="{AABB9D25-E69B-4797-AFAA-E8931E84F96C}" type="presParOf" srcId="{3F3E60B7-1F99-4408-AC1E-207B8715BB78}" destId="{AB033D19-A289-4E18-B3AC-49D772072742}" srcOrd="0" destOrd="0" presId="urn:microsoft.com/office/officeart/2005/8/layout/equation2"/>
    <dgm:cxn modelId="{AE88265B-CF0F-4FC5-868A-27D665944F6C}" type="presParOf" srcId="{3F3E60B7-1F99-4408-AC1E-207B8715BB78}" destId="{51A34305-B8A2-4E3E-A0CE-62A7863D441C}" srcOrd="1" destOrd="0" presId="urn:microsoft.com/office/officeart/2005/8/layout/equation2"/>
    <dgm:cxn modelId="{BF889CCF-3D6C-4F60-B4D7-3B05F4F0393A}" type="presParOf" srcId="{3F3E60B7-1F99-4408-AC1E-207B8715BB78}" destId="{0ADB36FA-9825-4C75-85B2-ADE3EFDF170C}" srcOrd="2" destOrd="0" presId="urn:microsoft.com/office/officeart/2005/8/layout/equation2"/>
    <dgm:cxn modelId="{F8A6C2B4-0212-4A0C-A40F-BF99F108AAD5}" type="presParOf" srcId="{3F3E60B7-1F99-4408-AC1E-207B8715BB78}" destId="{3B4C30F5-96CA-4F9B-A21F-EC7FCE175677}" srcOrd="3" destOrd="0" presId="urn:microsoft.com/office/officeart/2005/8/layout/equation2"/>
    <dgm:cxn modelId="{05D72EA8-B593-462A-B900-65F3E95B7004}" type="presParOf" srcId="{3F3E60B7-1F99-4408-AC1E-207B8715BB78}" destId="{97D1B375-7453-4386-8ADE-014A6B590F1B}" srcOrd="4" destOrd="0" presId="urn:microsoft.com/office/officeart/2005/8/layout/equation2"/>
    <dgm:cxn modelId="{B9CD15F5-8B82-4BAF-8F8B-831415DF1413}" type="presParOf" srcId="{63B6BDD4-BB73-4C32-AC2B-0F5733AED611}" destId="{673041E0-A78A-478D-8392-4DE944BE6CB9}" srcOrd="1" destOrd="0" presId="urn:microsoft.com/office/officeart/2005/8/layout/equation2"/>
    <dgm:cxn modelId="{E54A4AB0-D922-4609-BC27-7DCAFFBE43E0}" type="presParOf" srcId="{673041E0-A78A-478D-8392-4DE944BE6CB9}" destId="{0ABE1ED9-8D18-4765-B0EF-0A6771139314}" srcOrd="0" destOrd="0" presId="urn:microsoft.com/office/officeart/2005/8/layout/equation2"/>
    <dgm:cxn modelId="{47DA225C-FBDD-4F4B-806A-448CB1A93282}" type="presParOf" srcId="{63B6BDD4-BB73-4C32-AC2B-0F5733AED611}" destId="{F5C8DE2C-37D0-463B-AA81-7BB426D520C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C2586E-B5A0-443B-8094-DA6125F1ECF8}" type="doc">
      <dgm:prSet loTypeId="urn:microsoft.com/office/officeart/2005/8/layout/equati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42B721-CFB8-4F5B-8E56-63532631D98D}">
      <dgm:prSet phldrT="[Текст]"/>
      <dgm:spPr/>
      <dgm:t>
        <a:bodyPr/>
        <a:lstStyle/>
        <a:p>
          <a:r>
            <a:rPr lang="ru-RU" dirty="0" smtClean="0"/>
            <a:t>рост количества клиентов</a:t>
          </a:r>
          <a:endParaRPr lang="en-US" dirty="0"/>
        </a:p>
      </dgm:t>
    </dgm:pt>
    <dgm:pt modelId="{6BC96CEC-DEF1-44EA-BA31-234DAE1BBE04}" type="parTrans" cxnId="{C3D18441-CCAA-4BC1-AE10-6A9213A6EDA9}">
      <dgm:prSet/>
      <dgm:spPr/>
      <dgm:t>
        <a:bodyPr/>
        <a:lstStyle/>
        <a:p>
          <a:endParaRPr lang="en-US"/>
        </a:p>
      </dgm:t>
    </dgm:pt>
    <dgm:pt modelId="{77AC3B50-4E8B-4AAC-A316-A5698396A181}" type="sibTrans" cxnId="{C3D18441-CCAA-4BC1-AE10-6A9213A6EDA9}">
      <dgm:prSet/>
      <dgm:spPr/>
      <dgm:t>
        <a:bodyPr/>
        <a:lstStyle/>
        <a:p>
          <a:endParaRPr lang="en-US"/>
        </a:p>
      </dgm:t>
    </dgm:pt>
    <dgm:pt modelId="{087B798F-BA35-4239-84BD-4EFF601744D8}">
      <dgm:prSet phldrT="[Текст]"/>
      <dgm:spPr/>
      <dgm:t>
        <a:bodyPr/>
        <a:lstStyle/>
        <a:p>
          <a:r>
            <a:rPr lang="ru-RU" dirty="0" smtClean="0"/>
            <a:t>рейтинг</a:t>
          </a:r>
          <a:endParaRPr lang="en-US" dirty="0"/>
        </a:p>
      </dgm:t>
    </dgm:pt>
    <dgm:pt modelId="{4BD5AADD-6FB4-4A49-A176-BD9F4E8714A5}" type="parTrans" cxnId="{D4F1B151-FB2C-4907-9CDC-51CA6FBCADE8}">
      <dgm:prSet/>
      <dgm:spPr/>
      <dgm:t>
        <a:bodyPr/>
        <a:lstStyle/>
        <a:p>
          <a:endParaRPr lang="en-US"/>
        </a:p>
      </dgm:t>
    </dgm:pt>
    <dgm:pt modelId="{EB5B091C-E7A2-4225-8B09-E436D0B6393D}" type="sibTrans" cxnId="{D4F1B151-FB2C-4907-9CDC-51CA6FBCADE8}">
      <dgm:prSet/>
      <dgm:spPr/>
      <dgm:t>
        <a:bodyPr/>
        <a:lstStyle/>
        <a:p>
          <a:endParaRPr lang="en-US"/>
        </a:p>
      </dgm:t>
    </dgm:pt>
    <dgm:pt modelId="{1C2FB64D-F17C-482E-8C6F-EEE6BC05EE84}">
      <dgm:prSet phldrT="[Текст]"/>
      <dgm:spPr/>
      <dgm:t>
        <a:bodyPr/>
        <a:lstStyle/>
        <a:p>
          <a:r>
            <a:rPr lang="ru-RU" dirty="0" smtClean="0"/>
            <a:t>повышение активности пользователей</a:t>
          </a:r>
          <a:endParaRPr lang="en-US" dirty="0"/>
        </a:p>
      </dgm:t>
    </dgm:pt>
    <dgm:pt modelId="{0F6E5910-A625-4D6B-8294-6FA3C9CCFCA7}" type="parTrans" cxnId="{69F0CB2F-4C68-432E-B0F8-BD77CB558216}">
      <dgm:prSet/>
      <dgm:spPr/>
      <dgm:t>
        <a:bodyPr/>
        <a:lstStyle/>
        <a:p>
          <a:endParaRPr lang="en-US"/>
        </a:p>
      </dgm:t>
    </dgm:pt>
    <dgm:pt modelId="{8012DC1A-AD5E-4933-9CEB-E3910E7F0660}" type="sibTrans" cxnId="{69F0CB2F-4C68-432E-B0F8-BD77CB558216}">
      <dgm:prSet/>
      <dgm:spPr/>
      <dgm:t>
        <a:bodyPr/>
        <a:lstStyle/>
        <a:p>
          <a:endParaRPr lang="en-US"/>
        </a:p>
      </dgm:t>
    </dgm:pt>
    <dgm:pt modelId="{63B6BDD4-BB73-4C32-AC2B-0F5733AED611}" type="pres">
      <dgm:prSet presAssocID="{0CC2586E-B5A0-443B-8094-DA6125F1EC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3E60B7-1F99-4408-AC1E-207B8715BB78}" type="pres">
      <dgm:prSet presAssocID="{0CC2586E-B5A0-443B-8094-DA6125F1ECF8}" presName="vNodes" presStyleCnt="0"/>
      <dgm:spPr/>
    </dgm:pt>
    <dgm:pt modelId="{AB033D19-A289-4E18-B3AC-49D772072742}" type="pres">
      <dgm:prSet presAssocID="{F042B721-CFB8-4F5B-8E56-63532631D9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34305-B8A2-4E3E-A0CE-62A7863D441C}" type="pres">
      <dgm:prSet presAssocID="{77AC3B50-4E8B-4AAC-A316-A5698396A181}" presName="spacerT" presStyleCnt="0"/>
      <dgm:spPr/>
    </dgm:pt>
    <dgm:pt modelId="{0ADB36FA-9825-4C75-85B2-ADE3EFDF170C}" type="pres">
      <dgm:prSet presAssocID="{77AC3B50-4E8B-4AAC-A316-A5698396A18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B4C30F5-96CA-4F9B-A21F-EC7FCE175677}" type="pres">
      <dgm:prSet presAssocID="{77AC3B50-4E8B-4AAC-A316-A5698396A181}" presName="spacerB" presStyleCnt="0"/>
      <dgm:spPr/>
    </dgm:pt>
    <dgm:pt modelId="{97D1B375-7453-4386-8ADE-014A6B590F1B}" type="pres">
      <dgm:prSet presAssocID="{087B798F-BA35-4239-84BD-4EFF601744D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041E0-A78A-478D-8392-4DE944BE6CB9}" type="pres">
      <dgm:prSet presAssocID="{0CC2586E-B5A0-443B-8094-DA6125F1ECF8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ABE1ED9-8D18-4765-B0EF-0A6771139314}" type="pres">
      <dgm:prSet presAssocID="{0CC2586E-B5A0-443B-8094-DA6125F1ECF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5C8DE2C-37D0-463B-AA81-7BB426D520C7}" type="pres">
      <dgm:prSet presAssocID="{0CC2586E-B5A0-443B-8094-DA6125F1ECF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5922F-3136-46E2-9B63-38DEFC147EBB}" type="presOf" srcId="{EB5B091C-E7A2-4225-8B09-E436D0B6393D}" destId="{0ABE1ED9-8D18-4765-B0EF-0A6771139314}" srcOrd="1" destOrd="0" presId="urn:microsoft.com/office/officeart/2005/8/layout/equation2"/>
    <dgm:cxn modelId="{80665164-04E1-420C-AE61-0A0FD7E007BF}" type="presOf" srcId="{F042B721-CFB8-4F5B-8E56-63532631D98D}" destId="{AB033D19-A289-4E18-B3AC-49D772072742}" srcOrd="0" destOrd="0" presId="urn:microsoft.com/office/officeart/2005/8/layout/equation2"/>
    <dgm:cxn modelId="{0493C317-8F85-4458-A4A8-8D629545118C}" type="presOf" srcId="{EB5B091C-E7A2-4225-8B09-E436D0B6393D}" destId="{673041E0-A78A-478D-8392-4DE944BE6CB9}" srcOrd="0" destOrd="0" presId="urn:microsoft.com/office/officeart/2005/8/layout/equation2"/>
    <dgm:cxn modelId="{E7F6362D-DB03-438C-8374-9823DEF07842}" type="presOf" srcId="{087B798F-BA35-4239-84BD-4EFF601744D8}" destId="{97D1B375-7453-4386-8ADE-014A6B590F1B}" srcOrd="0" destOrd="0" presId="urn:microsoft.com/office/officeart/2005/8/layout/equation2"/>
    <dgm:cxn modelId="{69F0CB2F-4C68-432E-B0F8-BD77CB558216}" srcId="{0CC2586E-B5A0-443B-8094-DA6125F1ECF8}" destId="{1C2FB64D-F17C-482E-8C6F-EEE6BC05EE84}" srcOrd="2" destOrd="0" parTransId="{0F6E5910-A625-4D6B-8294-6FA3C9CCFCA7}" sibTransId="{8012DC1A-AD5E-4933-9CEB-E3910E7F0660}"/>
    <dgm:cxn modelId="{C3D18441-CCAA-4BC1-AE10-6A9213A6EDA9}" srcId="{0CC2586E-B5A0-443B-8094-DA6125F1ECF8}" destId="{F042B721-CFB8-4F5B-8E56-63532631D98D}" srcOrd="0" destOrd="0" parTransId="{6BC96CEC-DEF1-44EA-BA31-234DAE1BBE04}" sibTransId="{77AC3B50-4E8B-4AAC-A316-A5698396A181}"/>
    <dgm:cxn modelId="{180B6F0A-E790-402F-926E-A70A97501D0E}" type="presOf" srcId="{1C2FB64D-F17C-482E-8C6F-EEE6BC05EE84}" destId="{F5C8DE2C-37D0-463B-AA81-7BB426D520C7}" srcOrd="0" destOrd="0" presId="urn:microsoft.com/office/officeart/2005/8/layout/equation2"/>
    <dgm:cxn modelId="{D4F1B151-FB2C-4907-9CDC-51CA6FBCADE8}" srcId="{0CC2586E-B5A0-443B-8094-DA6125F1ECF8}" destId="{087B798F-BA35-4239-84BD-4EFF601744D8}" srcOrd="1" destOrd="0" parTransId="{4BD5AADD-6FB4-4A49-A176-BD9F4E8714A5}" sibTransId="{EB5B091C-E7A2-4225-8B09-E436D0B6393D}"/>
    <dgm:cxn modelId="{FFE2542E-5DEF-45AC-B708-B2B01818A387}" type="presOf" srcId="{77AC3B50-4E8B-4AAC-A316-A5698396A181}" destId="{0ADB36FA-9825-4C75-85B2-ADE3EFDF170C}" srcOrd="0" destOrd="0" presId="urn:microsoft.com/office/officeart/2005/8/layout/equation2"/>
    <dgm:cxn modelId="{035102AD-4D0F-4224-9BA8-1F8E6815DB0C}" type="presOf" srcId="{0CC2586E-B5A0-443B-8094-DA6125F1ECF8}" destId="{63B6BDD4-BB73-4C32-AC2B-0F5733AED611}" srcOrd="0" destOrd="0" presId="urn:microsoft.com/office/officeart/2005/8/layout/equation2"/>
    <dgm:cxn modelId="{B0E11EA3-E6E9-4BCC-8B74-A98968E17800}" type="presParOf" srcId="{63B6BDD4-BB73-4C32-AC2B-0F5733AED611}" destId="{3F3E60B7-1F99-4408-AC1E-207B8715BB78}" srcOrd="0" destOrd="0" presId="urn:microsoft.com/office/officeart/2005/8/layout/equation2"/>
    <dgm:cxn modelId="{43F378FA-6FE4-4E9E-BC78-D4600067519F}" type="presParOf" srcId="{3F3E60B7-1F99-4408-AC1E-207B8715BB78}" destId="{AB033D19-A289-4E18-B3AC-49D772072742}" srcOrd="0" destOrd="0" presId="urn:microsoft.com/office/officeart/2005/8/layout/equation2"/>
    <dgm:cxn modelId="{0E49F96D-2A98-402E-95B6-CAA148E243EC}" type="presParOf" srcId="{3F3E60B7-1F99-4408-AC1E-207B8715BB78}" destId="{51A34305-B8A2-4E3E-A0CE-62A7863D441C}" srcOrd="1" destOrd="0" presId="urn:microsoft.com/office/officeart/2005/8/layout/equation2"/>
    <dgm:cxn modelId="{79DC03BC-4867-4713-AC0D-B6AFBECF5C7A}" type="presParOf" srcId="{3F3E60B7-1F99-4408-AC1E-207B8715BB78}" destId="{0ADB36FA-9825-4C75-85B2-ADE3EFDF170C}" srcOrd="2" destOrd="0" presId="urn:microsoft.com/office/officeart/2005/8/layout/equation2"/>
    <dgm:cxn modelId="{1DC42EFD-0D7D-48FE-87B2-495B3B47528F}" type="presParOf" srcId="{3F3E60B7-1F99-4408-AC1E-207B8715BB78}" destId="{3B4C30F5-96CA-4F9B-A21F-EC7FCE175677}" srcOrd="3" destOrd="0" presId="urn:microsoft.com/office/officeart/2005/8/layout/equation2"/>
    <dgm:cxn modelId="{6D6A4A96-42A5-4295-A3F1-804ACC241C5D}" type="presParOf" srcId="{3F3E60B7-1F99-4408-AC1E-207B8715BB78}" destId="{97D1B375-7453-4386-8ADE-014A6B590F1B}" srcOrd="4" destOrd="0" presId="urn:microsoft.com/office/officeart/2005/8/layout/equation2"/>
    <dgm:cxn modelId="{6CAD508A-53B7-4697-A8D7-278C47DA7367}" type="presParOf" srcId="{63B6BDD4-BB73-4C32-AC2B-0F5733AED611}" destId="{673041E0-A78A-478D-8392-4DE944BE6CB9}" srcOrd="1" destOrd="0" presId="urn:microsoft.com/office/officeart/2005/8/layout/equation2"/>
    <dgm:cxn modelId="{20D9E098-6A24-4631-A516-6401A4ED72D4}" type="presParOf" srcId="{673041E0-A78A-478D-8392-4DE944BE6CB9}" destId="{0ABE1ED9-8D18-4765-B0EF-0A6771139314}" srcOrd="0" destOrd="0" presId="urn:microsoft.com/office/officeart/2005/8/layout/equation2"/>
    <dgm:cxn modelId="{C9E938C4-BF76-449F-8A71-9108C7411514}" type="presParOf" srcId="{63B6BDD4-BB73-4C32-AC2B-0F5733AED611}" destId="{F5C8DE2C-37D0-463B-AA81-7BB426D520C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1977E0-6B7C-482A-8CD3-A8DAB3C393D3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CA29CA-B460-48E8-8D32-32EDFE848693}">
      <dgm:prSet phldrT="[Текст]"/>
      <dgm:spPr/>
      <dgm:t>
        <a:bodyPr/>
        <a:lstStyle/>
        <a:p>
          <a:r>
            <a:rPr lang="ru-RU" dirty="0" smtClean="0"/>
            <a:t>добавление новых заданий</a:t>
          </a:r>
          <a:endParaRPr lang="en-US" b="1" dirty="0"/>
        </a:p>
      </dgm:t>
    </dgm:pt>
    <dgm:pt modelId="{38A4915A-39CC-443B-AC64-2541D6514836}" type="parTrans" cxnId="{0CA9520D-D9F8-44EF-A844-493769AA0439}">
      <dgm:prSet/>
      <dgm:spPr/>
      <dgm:t>
        <a:bodyPr/>
        <a:lstStyle/>
        <a:p>
          <a:endParaRPr lang="en-US"/>
        </a:p>
      </dgm:t>
    </dgm:pt>
    <dgm:pt modelId="{A1879E29-A3E6-466C-B1CF-C40575447317}" type="sibTrans" cxnId="{0CA9520D-D9F8-44EF-A844-493769AA0439}">
      <dgm:prSet/>
      <dgm:spPr/>
      <dgm:t>
        <a:bodyPr/>
        <a:lstStyle/>
        <a:p>
          <a:endParaRPr lang="en-US"/>
        </a:p>
      </dgm:t>
    </dgm:pt>
    <dgm:pt modelId="{186250CE-4284-43FF-B24E-4769B34AB7E4}">
      <dgm:prSet phldrT="[Текст]"/>
      <dgm:spPr/>
      <dgm:t>
        <a:bodyPr/>
        <a:lstStyle/>
        <a:p>
          <a:r>
            <a:rPr lang="ru-RU" dirty="0" smtClean="0"/>
            <a:t>приобретение дополнительных заданий</a:t>
          </a:r>
          <a:endParaRPr lang="en-US" dirty="0"/>
        </a:p>
      </dgm:t>
    </dgm:pt>
    <dgm:pt modelId="{2601D30E-AFF8-44B7-9D5D-41856E08FD4C}" type="parTrans" cxnId="{87652696-0170-47A4-B432-5B98AE0D26B1}">
      <dgm:prSet/>
      <dgm:spPr/>
      <dgm:t>
        <a:bodyPr/>
        <a:lstStyle/>
        <a:p>
          <a:endParaRPr lang="en-US"/>
        </a:p>
      </dgm:t>
    </dgm:pt>
    <dgm:pt modelId="{16790F65-4CEC-4D24-9442-7B59CEF456A1}" type="sibTrans" cxnId="{87652696-0170-47A4-B432-5B98AE0D26B1}">
      <dgm:prSet/>
      <dgm:spPr/>
      <dgm:t>
        <a:bodyPr/>
        <a:lstStyle/>
        <a:p>
          <a:endParaRPr lang="en-US"/>
        </a:p>
      </dgm:t>
    </dgm:pt>
    <dgm:pt modelId="{61889633-B24A-413F-8D15-694D7C80A658}">
      <dgm:prSet phldrT="[Текст]"/>
      <dgm:spPr/>
      <dgm:t>
        <a:bodyPr/>
        <a:lstStyle/>
        <a:p>
          <a:r>
            <a:rPr lang="en-US" b="1" dirty="0" smtClean="0"/>
            <a:t>$</a:t>
          </a:r>
          <a:endParaRPr lang="en-US" b="1" dirty="0"/>
        </a:p>
      </dgm:t>
    </dgm:pt>
    <dgm:pt modelId="{A8BC3F64-E944-4032-84A2-1E94ABD9DE2D}" type="parTrans" cxnId="{95BA6B54-51EB-4087-A299-9B8C3A144A8B}">
      <dgm:prSet/>
      <dgm:spPr/>
      <dgm:t>
        <a:bodyPr/>
        <a:lstStyle/>
        <a:p>
          <a:endParaRPr lang="en-US"/>
        </a:p>
      </dgm:t>
    </dgm:pt>
    <dgm:pt modelId="{74921F79-1309-4C2E-93F1-B09730BD8B29}" type="sibTrans" cxnId="{95BA6B54-51EB-4087-A299-9B8C3A144A8B}">
      <dgm:prSet/>
      <dgm:spPr/>
      <dgm:t>
        <a:bodyPr/>
        <a:lstStyle/>
        <a:p>
          <a:endParaRPr lang="en-US"/>
        </a:p>
      </dgm:t>
    </dgm:pt>
    <dgm:pt modelId="{D227D889-7274-431B-AACF-656CE3C01286}" type="pres">
      <dgm:prSet presAssocID="{FA1977E0-6B7C-482A-8CD3-A8DAB3C393D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B512D8-D780-4360-B5AB-86A1C8EB6594}" type="pres">
      <dgm:prSet presAssocID="{61889633-B24A-413F-8D15-694D7C80A658}" presName="centerShape" presStyleLbl="node0" presStyleIdx="0" presStyleCnt="1"/>
      <dgm:spPr/>
      <dgm:t>
        <a:bodyPr/>
        <a:lstStyle/>
        <a:p>
          <a:endParaRPr lang="en-US"/>
        </a:p>
      </dgm:t>
    </dgm:pt>
    <dgm:pt modelId="{5588C976-16E2-4D1B-A077-00493E39113E}" type="pres">
      <dgm:prSet presAssocID="{2601D30E-AFF8-44B7-9D5D-41856E08FD4C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2444023B-2E3F-45D7-A444-46B51474C8DB}" type="pres">
      <dgm:prSet presAssocID="{186250CE-4284-43FF-B24E-4769B34AB7E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3A87F-02B4-4A55-B1E3-737CFC0A29D5}" type="pres">
      <dgm:prSet presAssocID="{38A4915A-39CC-443B-AC64-2541D6514836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EBE01D92-3AF7-4178-BDF1-CC0AE13211D0}" type="pres">
      <dgm:prSet presAssocID="{E7CA29CA-B460-48E8-8D32-32EDFE84869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5560F3-AEE0-4F4A-BDF8-B205D2CC6218}" type="presOf" srcId="{2601D30E-AFF8-44B7-9D5D-41856E08FD4C}" destId="{5588C976-16E2-4D1B-A077-00493E39113E}" srcOrd="0" destOrd="0" presId="urn:microsoft.com/office/officeart/2005/8/layout/radial4"/>
    <dgm:cxn modelId="{0CA9520D-D9F8-44EF-A844-493769AA0439}" srcId="{61889633-B24A-413F-8D15-694D7C80A658}" destId="{E7CA29CA-B460-48E8-8D32-32EDFE848693}" srcOrd="1" destOrd="0" parTransId="{38A4915A-39CC-443B-AC64-2541D6514836}" sibTransId="{A1879E29-A3E6-466C-B1CF-C40575447317}"/>
    <dgm:cxn modelId="{F911D4F9-891D-40D6-B6C0-D39E57833438}" type="presOf" srcId="{E7CA29CA-B460-48E8-8D32-32EDFE848693}" destId="{EBE01D92-3AF7-4178-BDF1-CC0AE13211D0}" srcOrd="0" destOrd="0" presId="urn:microsoft.com/office/officeart/2005/8/layout/radial4"/>
    <dgm:cxn modelId="{6FDA1E97-90B9-42E0-A805-E17EBFDA5163}" type="presOf" srcId="{186250CE-4284-43FF-B24E-4769B34AB7E4}" destId="{2444023B-2E3F-45D7-A444-46B51474C8DB}" srcOrd="0" destOrd="0" presId="urn:microsoft.com/office/officeart/2005/8/layout/radial4"/>
    <dgm:cxn modelId="{95BA6B54-51EB-4087-A299-9B8C3A144A8B}" srcId="{FA1977E0-6B7C-482A-8CD3-A8DAB3C393D3}" destId="{61889633-B24A-413F-8D15-694D7C80A658}" srcOrd="0" destOrd="0" parTransId="{A8BC3F64-E944-4032-84A2-1E94ABD9DE2D}" sibTransId="{74921F79-1309-4C2E-93F1-B09730BD8B29}"/>
    <dgm:cxn modelId="{94A4CDFA-232C-4AE5-AE85-BC4FC07BD82D}" type="presOf" srcId="{38A4915A-39CC-443B-AC64-2541D6514836}" destId="{EF33A87F-02B4-4A55-B1E3-737CFC0A29D5}" srcOrd="0" destOrd="0" presId="urn:microsoft.com/office/officeart/2005/8/layout/radial4"/>
    <dgm:cxn modelId="{87652696-0170-47A4-B432-5B98AE0D26B1}" srcId="{61889633-B24A-413F-8D15-694D7C80A658}" destId="{186250CE-4284-43FF-B24E-4769B34AB7E4}" srcOrd="0" destOrd="0" parTransId="{2601D30E-AFF8-44B7-9D5D-41856E08FD4C}" sibTransId="{16790F65-4CEC-4D24-9442-7B59CEF456A1}"/>
    <dgm:cxn modelId="{7740B44B-36B4-4F60-BFE0-F246B0429AB2}" type="presOf" srcId="{61889633-B24A-413F-8D15-694D7C80A658}" destId="{BFB512D8-D780-4360-B5AB-86A1C8EB6594}" srcOrd="0" destOrd="0" presId="urn:microsoft.com/office/officeart/2005/8/layout/radial4"/>
    <dgm:cxn modelId="{312A29CB-24C1-41F9-BC58-CA886C884197}" type="presOf" srcId="{FA1977E0-6B7C-482A-8CD3-A8DAB3C393D3}" destId="{D227D889-7274-431B-AACF-656CE3C01286}" srcOrd="0" destOrd="0" presId="urn:microsoft.com/office/officeart/2005/8/layout/radial4"/>
    <dgm:cxn modelId="{9BB5E34A-C7D3-4956-A394-4FF1F5F6A165}" type="presParOf" srcId="{D227D889-7274-431B-AACF-656CE3C01286}" destId="{BFB512D8-D780-4360-B5AB-86A1C8EB6594}" srcOrd="0" destOrd="0" presId="urn:microsoft.com/office/officeart/2005/8/layout/radial4"/>
    <dgm:cxn modelId="{91DBCD10-6533-4D58-A49F-78ACDA23493E}" type="presParOf" srcId="{D227D889-7274-431B-AACF-656CE3C01286}" destId="{5588C976-16E2-4D1B-A077-00493E39113E}" srcOrd="1" destOrd="0" presId="urn:microsoft.com/office/officeart/2005/8/layout/radial4"/>
    <dgm:cxn modelId="{40487A11-4975-423F-AE38-F0AA0155D8F1}" type="presParOf" srcId="{D227D889-7274-431B-AACF-656CE3C01286}" destId="{2444023B-2E3F-45D7-A444-46B51474C8DB}" srcOrd="2" destOrd="0" presId="urn:microsoft.com/office/officeart/2005/8/layout/radial4"/>
    <dgm:cxn modelId="{C8653C72-1A70-4AB8-82FA-024275D2064A}" type="presParOf" srcId="{D227D889-7274-431B-AACF-656CE3C01286}" destId="{EF33A87F-02B4-4A55-B1E3-737CFC0A29D5}" srcOrd="3" destOrd="0" presId="urn:microsoft.com/office/officeart/2005/8/layout/radial4"/>
    <dgm:cxn modelId="{14EE6B37-7A20-4A3F-8945-A204C82075A4}" type="presParOf" srcId="{D227D889-7274-431B-AACF-656CE3C01286}" destId="{EBE01D92-3AF7-4178-BDF1-CC0AE13211D0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7586F4F-2B50-4429-AD31-F4936A0622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E747C6-053D-4D37-B0E8-3A5885CC6039}">
      <dgm:prSet/>
      <dgm:spPr/>
      <dgm:t>
        <a:bodyPr/>
        <a:lstStyle/>
        <a:p>
          <a:pPr rtl="0"/>
          <a:r>
            <a:rPr lang="ru-RU" dirty="0" smtClean="0"/>
            <a:t>расширение блока </a:t>
          </a:r>
          <a:r>
            <a:rPr lang="en-US" dirty="0" smtClean="0"/>
            <a:t>“</a:t>
          </a:r>
          <a:r>
            <a:rPr lang="ru-RU" dirty="0" smtClean="0"/>
            <a:t>Реакции</a:t>
          </a:r>
          <a:r>
            <a:rPr lang="en-US" dirty="0" smtClean="0"/>
            <a:t>”</a:t>
          </a:r>
          <a:endParaRPr lang="en-US" dirty="0"/>
        </a:p>
      </dgm:t>
    </dgm:pt>
    <dgm:pt modelId="{4E4689DD-8CBF-4F08-8C20-E228D2B43012}" type="parTrans" cxnId="{876B41CB-3640-43B5-847B-788944A3BE7A}">
      <dgm:prSet/>
      <dgm:spPr/>
      <dgm:t>
        <a:bodyPr/>
        <a:lstStyle/>
        <a:p>
          <a:endParaRPr lang="en-US"/>
        </a:p>
      </dgm:t>
    </dgm:pt>
    <dgm:pt modelId="{B592BB85-0325-43A5-BAE5-850F80275F8B}" type="sibTrans" cxnId="{876B41CB-3640-43B5-847B-788944A3BE7A}">
      <dgm:prSet/>
      <dgm:spPr/>
      <dgm:t>
        <a:bodyPr/>
        <a:lstStyle/>
        <a:p>
          <a:endParaRPr lang="en-US"/>
        </a:p>
      </dgm:t>
    </dgm:pt>
    <dgm:pt modelId="{BC6F3B40-433F-4729-9E5D-6DCF5F42E98F}">
      <dgm:prSet/>
      <dgm:spPr/>
      <dgm:t>
        <a:bodyPr/>
        <a:lstStyle/>
        <a:p>
          <a:pPr rtl="0"/>
          <a:r>
            <a:rPr lang="ru-RU" dirty="0" smtClean="0"/>
            <a:t>расширение блока </a:t>
          </a:r>
          <a:r>
            <a:rPr lang="en-US" dirty="0" smtClean="0"/>
            <a:t>“</a:t>
          </a:r>
          <a:r>
            <a:rPr lang="ru-RU" dirty="0" smtClean="0"/>
            <a:t>Контроль</a:t>
          </a:r>
          <a:r>
            <a:rPr lang="en-US" dirty="0" smtClean="0"/>
            <a:t>”</a:t>
          </a:r>
          <a:endParaRPr lang="en-US" dirty="0"/>
        </a:p>
      </dgm:t>
    </dgm:pt>
    <dgm:pt modelId="{F5818DE6-6CB0-431A-A2C5-B081671BE28B}" type="parTrans" cxnId="{7BB04E7B-C293-4D5B-ADC2-50C825F07A89}">
      <dgm:prSet/>
      <dgm:spPr/>
      <dgm:t>
        <a:bodyPr/>
        <a:lstStyle/>
        <a:p>
          <a:endParaRPr lang="en-US"/>
        </a:p>
      </dgm:t>
    </dgm:pt>
    <dgm:pt modelId="{0917B193-908F-4223-B28B-98B26BB62146}" type="sibTrans" cxnId="{7BB04E7B-C293-4D5B-ADC2-50C825F07A89}">
      <dgm:prSet/>
      <dgm:spPr/>
      <dgm:t>
        <a:bodyPr/>
        <a:lstStyle/>
        <a:p>
          <a:endParaRPr lang="en-US"/>
        </a:p>
      </dgm:t>
    </dgm:pt>
    <dgm:pt modelId="{265B29E4-7B70-47BD-8327-4E936C752DB9}">
      <dgm:prSet/>
      <dgm:spPr/>
      <dgm:t>
        <a:bodyPr/>
        <a:lstStyle/>
        <a:p>
          <a:pPr rtl="0"/>
          <a:r>
            <a:rPr lang="ru-RU" dirty="0" smtClean="0"/>
            <a:t>создание блока </a:t>
          </a:r>
          <a:r>
            <a:rPr lang="en-US" dirty="0" smtClean="0"/>
            <a:t>“</a:t>
          </a:r>
          <a:r>
            <a:rPr lang="ru-RU" dirty="0" smtClean="0"/>
            <a:t>Словарь</a:t>
          </a:r>
          <a:r>
            <a:rPr lang="en-US" dirty="0" smtClean="0"/>
            <a:t>”</a:t>
          </a:r>
          <a:endParaRPr lang="en-US" dirty="0"/>
        </a:p>
      </dgm:t>
    </dgm:pt>
    <dgm:pt modelId="{280E546E-FC3F-42DA-B109-E1FF7D05E2EB}" type="parTrans" cxnId="{4B211A1C-5950-4EF4-B2EC-CF97B23C2152}">
      <dgm:prSet/>
      <dgm:spPr/>
      <dgm:t>
        <a:bodyPr/>
        <a:lstStyle/>
        <a:p>
          <a:endParaRPr lang="en-US"/>
        </a:p>
      </dgm:t>
    </dgm:pt>
    <dgm:pt modelId="{9B663AE1-86B9-43C5-B33C-A899D5F98997}" type="sibTrans" cxnId="{4B211A1C-5950-4EF4-B2EC-CF97B23C2152}">
      <dgm:prSet/>
      <dgm:spPr/>
      <dgm:t>
        <a:bodyPr/>
        <a:lstStyle/>
        <a:p>
          <a:endParaRPr lang="en-US"/>
        </a:p>
      </dgm:t>
    </dgm:pt>
    <dgm:pt modelId="{04489193-2F0E-4F45-8AAC-11EA7E7C0098}">
      <dgm:prSet/>
      <dgm:spPr/>
      <dgm:t>
        <a:bodyPr/>
        <a:lstStyle/>
        <a:p>
          <a:pPr rtl="0"/>
          <a:r>
            <a:rPr lang="ru-RU" dirty="0" smtClean="0"/>
            <a:t>создание блока </a:t>
          </a:r>
          <a:r>
            <a:rPr lang="en-US" dirty="0" smtClean="0"/>
            <a:t>“</a:t>
          </a:r>
          <a:r>
            <a:rPr lang="ru-RU" dirty="0" smtClean="0"/>
            <a:t>Ученые</a:t>
          </a:r>
          <a:r>
            <a:rPr lang="en-US" dirty="0" smtClean="0"/>
            <a:t>”</a:t>
          </a:r>
          <a:endParaRPr lang="en-US" dirty="0"/>
        </a:p>
      </dgm:t>
    </dgm:pt>
    <dgm:pt modelId="{865C00D6-09ED-44E5-9BFE-0AD579844C2F}" type="parTrans" cxnId="{B73ABFA7-B37A-47E3-99FB-83F73C5E1418}">
      <dgm:prSet/>
      <dgm:spPr/>
      <dgm:t>
        <a:bodyPr/>
        <a:lstStyle/>
        <a:p>
          <a:endParaRPr lang="en-US"/>
        </a:p>
      </dgm:t>
    </dgm:pt>
    <dgm:pt modelId="{F7DA2728-49C4-4FBD-88ED-F4D11A3D3061}" type="sibTrans" cxnId="{B73ABFA7-B37A-47E3-99FB-83F73C5E1418}">
      <dgm:prSet/>
      <dgm:spPr/>
      <dgm:t>
        <a:bodyPr/>
        <a:lstStyle/>
        <a:p>
          <a:endParaRPr lang="en-US"/>
        </a:p>
      </dgm:t>
    </dgm:pt>
    <dgm:pt modelId="{B9C22A93-76F7-468D-85B8-9A7BBC8AC13A}">
      <dgm:prSet/>
      <dgm:spPr/>
      <dgm:t>
        <a:bodyPr/>
        <a:lstStyle/>
        <a:p>
          <a:pPr rtl="0"/>
          <a:r>
            <a:rPr lang="ru-RU" dirty="0" smtClean="0"/>
            <a:t>создание 3</a:t>
          </a:r>
          <a:r>
            <a:rPr lang="en-US" dirty="0" smtClean="0"/>
            <a:t>D-</a:t>
          </a:r>
          <a:r>
            <a:rPr lang="ru-RU" dirty="0" smtClean="0"/>
            <a:t>моделей молекул </a:t>
          </a:r>
          <a:r>
            <a:rPr lang="ru-RU" dirty="0" smtClean="0"/>
            <a:t>элементов и кристаллических решеток веществ</a:t>
          </a:r>
          <a:endParaRPr lang="en-US" dirty="0"/>
        </a:p>
      </dgm:t>
    </dgm:pt>
    <dgm:pt modelId="{72BD012E-6250-44CA-9BC2-8700029E9B23}" type="parTrans" cxnId="{A8F33767-77C5-4E92-AD93-BFAB7DAA61D3}">
      <dgm:prSet/>
      <dgm:spPr/>
      <dgm:t>
        <a:bodyPr/>
        <a:lstStyle/>
        <a:p>
          <a:endParaRPr lang="en-US"/>
        </a:p>
      </dgm:t>
    </dgm:pt>
    <dgm:pt modelId="{87A8313C-69AC-44CE-A311-EA1145EC8589}" type="sibTrans" cxnId="{A8F33767-77C5-4E92-AD93-BFAB7DAA61D3}">
      <dgm:prSet/>
      <dgm:spPr/>
      <dgm:t>
        <a:bodyPr/>
        <a:lstStyle/>
        <a:p>
          <a:endParaRPr lang="en-US"/>
        </a:p>
      </dgm:t>
    </dgm:pt>
    <dgm:pt modelId="{92CAEC1B-41FC-4C91-BF8F-0D7415F19847}">
      <dgm:prSet/>
      <dgm:spPr/>
      <dgm:t>
        <a:bodyPr/>
        <a:lstStyle/>
        <a:p>
          <a:pPr rtl="0"/>
          <a:r>
            <a:rPr lang="ru-RU" dirty="0" smtClean="0"/>
            <a:t>создание блока </a:t>
          </a:r>
          <a:r>
            <a:rPr lang="en-US" dirty="0" smtClean="0"/>
            <a:t>“</a:t>
          </a:r>
          <a:r>
            <a:rPr lang="ru-RU" dirty="0" smtClean="0"/>
            <a:t>Полезные советы</a:t>
          </a:r>
          <a:r>
            <a:rPr lang="en-US" dirty="0" smtClean="0"/>
            <a:t>”</a:t>
          </a:r>
          <a:endParaRPr lang="en-US" dirty="0"/>
        </a:p>
      </dgm:t>
    </dgm:pt>
    <dgm:pt modelId="{53DF8D1C-416B-49A6-880E-866432992639}" type="parTrans" cxnId="{CA16770D-F01E-4AD8-AAA2-FCE609152851}">
      <dgm:prSet/>
      <dgm:spPr/>
      <dgm:t>
        <a:bodyPr/>
        <a:lstStyle/>
        <a:p>
          <a:endParaRPr lang="en-US"/>
        </a:p>
      </dgm:t>
    </dgm:pt>
    <dgm:pt modelId="{F74DAB01-C1F1-41BC-8971-709EB6703855}" type="sibTrans" cxnId="{CA16770D-F01E-4AD8-AAA2-FCE609152851}">
      <dgm:prSet/>
      <dgm:spPr/>
      <dgm:t>
        <a:bodyPr/>
        <a:lstStyle/>
        <a:p>
          <a:endParaRPr lang="en-US"/>
        </a:p>
      </dgm:t>
    </dgm:pt>
    <dgm:pt modelId="{09A9E6CD-8FCA-4081-A37F-2DAA83FCCCB9}" type="pres">
      <dgm:prSet presAssocID="{17586F4F-2B50-4429-AD31-F4936A0622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473D514-2FF0-486D-8218-D6AEBD8625B4}" type="pres">
      <dgm:prSet presAssocID="{72E747C6-053D-4D37-B0E8-3A5885CC6039}" presName="composite" presStyleCnt="0"/>
      <dgm:spPr/>
      <dgm:t>
        <a:bodyPr/>
        <a:lstStyle/>
        <a:p>
          <a:endParaRPr lang="en-US"/>
        </a:p>
      </dgm:t>
    </dgm:pt>
    <dgm:pt modelId="{61A13AB3-BFDE-4CA1-ADE0-B4A0D0F7D8B8}" type="pres">
      <dgm:prSet presAssocID="{72E747C6-053D-4D37-B0E8-3A5885CC6039}" presName="LShape" presStyleLbl="alignNode1" presStyleIdx="0" presStyleCnt="11"/>
      <dgm:spPr/>
      <dgm:t>
        <a:bodyPr/>
        <a:lstStyle/>
        <a:p>
          <a:endParaRPr lang="en-US"/>
        </a:p>
      </dgm:t>
    </dgm:pt>
    <dgm:pt modelId="{52B2D175-0D84-43A4-997C-5A839706FC68}" type="pres">
      <dgm:prSet presAssocID="{72E747C6-053D-4D37-B0E8-3A5885CC6039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8CCDF-EB5D-4E31-B49F-592FFEC38D9F}" type="pres">
      <dgm:prSet presAssocID="{72E747C6-053D-4D37-B0E8-3A5885CC6039}" presName="Triangle" presStyleLbl="alignNode1" presStyleIdx="1" presStyleCnt="11"/>
      <dgm:spPr/>
      <dgm:t>
        <a:bodyPr/>
        <a:lstStyle/>
        <a:p>
          <a:endParaRPr lang="en-US"/>
        </a:p>
      </dgm:t>
    </dgm:pt>
    <dgm:pt modelId="{5017048E-9F0B-4907-9A63-24D45F17827F}" type="pres">
      <dgm:prSet presAssocID="{B592BB85-0325-43A5-BAE5-850F80275F8B}" presName="sibTrans" presStyleCnt="0"/>
      <dgm:spPr/>
      <dgm:t>
        <a:bodyPr/>
        <a:lstStyle/>
        <a:p>
          <a:endParaRPr lang="en-US"/>
        </a:p>
      </dgm:t>
    </dgm:pt>
    <dgm:pt modelId="{2C0D9EAD-2F64-43A0-B879-E762EC53415A}" type="pres">
      <dgm:prSet presAssocID="{B592BB85-0325-43A5-BAE5-850F80275F8B}" presName="space" presStyleCnt="0"/>
      <dgm:spPr/>
      <dgm:t>
        <a:bodyPr/>
        <a:lstStyle/>
        <a:p>
          <a:endParaRPr lang="en-US"/>
        </a:p>
      </dgm:t>
    </dgm:pt>
    <dgm:pt modelId="{5093146F-EA8C-433D-A865-C86DFCB53E94}" type="pres">
      <dgm:prSet presAssocID="{BC6F3B40-433F-4729-9E5D-6DCF5F42E98F}" presName="composite" presStyleCnt="0"/>
      <dgm:spPr/>
      <dgm:t>
        <a:bodyPr/>
        <a:lstStyle/>
        <a:p>
          <a:endParaRPr lang="en-US"/>
        </a:p>
      </dgm:t>
    </dgm:pt>
    <dgm:pt modelId="{21495EC2-3BCF-4F3E-93CF-EF373F3E998C}" type="pres">
      <dgm:prSet presAssocID="{BC6F3B40-433F-4729-9E5D-6DCF5F42E98F}" presName="LShape" presStyleLbl="alignNode1" presStyleIdx="2" presStyleCnt="11"/>
      <dgm:spPr/>
      <dgm:t>
        <a:bodyPr/>
        <a:lstStyle/>
        <a:p>
          <a:endParaRPr lang="en-US"/>
        </a:p>
      </dgm:t>
    </dgm:pt>
    <dgm:pt modelId="{EFEFB889-953A-4339-B02E-8C40C9382B63}" type="pres">
      <dgm:prSet presAssocID="{BC6F3B40-433F-4729-9E5D-6DCF5F42E98F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D96A5-3E83-40A7-AB5C-20D1F90CDB5B}" type="pres">
      <dgm:prSet presAssocID="{BC6F3B40-433F-4729-9E5D-6DCF5F42E98F}" presName="Triangle" presStyleLbl="alignNode1" presStyleIdx="3" presStyleCnt="11"/>
      <dgm:spPr/>
      <dgm:t>
        <a:bodyPr/>
        <a:lstStyle/>
        <a:p>
          <a:endParaRPr lang="en-US"/>
        </a:p>
      </dgm:t>
    </dgm:pt>
    <dgm:pt modelId="{444A0C2B-E5BD-4D34-B73B-6B5DECC43257}" type="pres">
      <dgm:prSet presAssocID="{0917B193-908F-4223-B28B-98B26BB62146}" presName="sibTrans" presStyleCnt="0"/>
      <dgm:spPr/>
      <dgm:t>
        <a:bodyPr/>
        <a:lstStyle/>
        <a:p>
          <a:endParaRPr lang="en-US"/>
        </a:p>
      </dgm:t>
    </dgm:pt>
    <dgm:pt modelId="{6A7E2342-A881-4C3C-9959-1BD4007EAABB}" type="pres">
      <dgm:prSet presAssocID="{0917B193-908F-4223-B28B-98B26BB62146}" presName="space" presStyleCnt="0"/>
      <dgm:spPr/>
      <dgm:t>
        <a:bodyPr/>
        <a:lstStyle/>
        <a:p>
          <a:endParaRPr lang="en-US"/>
        </a:p>
      </dgm:t>
    </dgm:pt>
    <dgm:pt modelId="{2D3439D7-A6B3-4B04-BFB9-B9469D27875F}" type="pres">
      <dgm:prSet presAssocID="{265B29E4-7B70-47BD-8327-4E936C752DB9}" presName="composite" presStyleCnt="0"/>
      <dgm:spPr/>
      <dgm:t>
        <a:bodyPr/>
        <a:lstStyle/>
        <a:p>
          <a:endParaRPr lang="en-US"/>
        </a:p>
      </dgm:t>
    </dgm:pt>
    <dgm:pt modelId="{F78FD209-9415-4E01-9249-671A8E332DE7}" type="pres">
      <dgm:prSet presAssocID="{265B29E4-7B70-47BD-8327-4E936C752DB9}" presName="LShape" presStyleLbl="alignNode1" presStyleIdx="4" presStyleCnt="11"/>
      <dgm:spPr/>
      <dgm:t>
        <a:bodyPr/>
        <a:lstStyle/>
        <a:p>
          <a:endParaRPr lang="en-US"/>
        </a:p>
      </dgm:t>
    </dgm:pt>
    <dgm:pt modelId="{6EFFDC4F-7265-4FBD-BC5F-F01F969AF65B}" type="pres">
      <dgm:prSet presAssocID="{265B29E4-7B70-47BD-8327-4E936C752DB9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43E5E-5199-41E0-A7B6-1A58B63DB665}" type="pres">
      <dgm:prSet presAssocID="{265B29E4-7B70-47BD-8327-4E936C752DB9}" presName="Triangle" presStyleLbl="alignNode1" presStyleIdx="5" presStyleCnt="11"/>
      <dgm:spPr/>
      <dgm:t>
        <a:bodyPr/>
        <a:lstStyle/>
        <a:p>
          <a:endParaRPr lang="en-US"/>
        </a:p>
      </dgm:t>
    </dgm:pt>
    <dgm:pt modelId="{C6F171E4-1D72-41F0-B75B-68D99E44DD44}" type="pres">
      <dgm:prSet presAssocID="{9B663AE1-86B9-43C5-B33C-A899D5F98997}" presName="sibTrans" presStyleCnt="0"/>
      <dgm:spPr/>
      <dgm:t>
        <a:bodyPr/>
        <a:lstStyle/>
        <a:p>
          <a:endParaRPr lang="en-US"/>
        </a:p>
      </dgm:t>
    </dgm:pt>
    <dgm:pt modelId="{90A80EF7-B05E-48D7-BB23-B41D45260AAA}" type="pres">
      <dgm:prSet presAssocID="{9B663AE1-86B9-43C5-B33C-A899D5F98997}" presName="space" presStyleCnt="0"/>
      <dgm:spPr/>
      <dgm:t>
        <a:bodyPr/>
        <a:lstStyle/>
        <a:p>
          <a:endParaRPr lang="en-US"/>
        </a:p>
      </dgm:t>
    </dgm:pt>
    <dgm:pt modelId="{728315B7-598F-4577-8418-62B352ED2F8E}" type="pres">
      <dgm:prSet presAssocID="{04489193-2F0E-4F45-8AAC-11EA7E7C0098}" presName="composite" presStyleCnt="0"/>
      <dgm:spPr/>
      <dgm:t>
        <a:bodyPr/>
        <a:lstStyle/>
        <a:p>
          <a:endParaRPr lang="en-US"/>
        </a:p>
      </dgm:t>
    </dgm:pt>
    <dgm:pt modelId="{C3DB2E29-CE98-4BFA-B918-CEAD65E34BB7}" type="pres">
      <dgm:prSet presAssocID="{04489193-2F0E-4F45-8AAC-11EA7E7C0098}" presName="LShape" presStyleLbl="alignNode1" presStyleIdx="6" presStyleCnt="11"/>
      <dgm:spPr/>
      <dgm:t>
        <a:bodyPr/>
        <a:lstStyle/>
        <a:p>
          <a:endParaRPr lang="en-US"/>
        </a:p>
      </dgm:t>
    </dgm:pt>
    <dgm:pt modelId="{777D9517-86B5-4F95-A022-7408A29D3A52}" type="pres">
      <dgm:prSet presAssocID="{04489193-2F0E-4F45-8AAC-11EA7E7C0098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F9172-687F-467E-BC03-EE0B5D633A95}" type="pres">
      <dgm:prSet presAssocID="{04489193-2F0E-4F45-8AAC-11EA7E7C0098}" presName="Triangle" presStyleLbl="alignNode1" presStyleIdx="7" presStyleCnt="11"/>
      <dgm:spPr/>
      <dgm:t>
        <a:bodyPr/>
        <a:lstStyle/>
        <a:p>
          <a:endParaRPr lang="en-US"/>
        </a:p>
      </dgm:t>
    </dgm:pt>
    <dgm:pt modelId="{DB8DC746-CFEF-4C4E-85DD-DDF81C8EF152}" type="pres">
      <dgm:prSet presAssocID="{F7DA2728-49C4-4FBD-88ED-F4D11A3D3061}" presName="sibTrans" presStyleCnt="0"/>
      <dgm:spPr/>
      <dgm:t>
        <a:bodyPr/>
        <a:lstStyle/>
        <a:p>
          <a:endParaRPr lang="en-US"/>
        </a:p>
      </dgm:t>
    </dgm:pt>
    <dgm:pt modelId="{4A3E7614-C242-41FB-9C7E-F0E835ED01E8}" type="pres">
      <dgm:prSet presAssocID="{F7DA2728-49C4-4FBD-88ED-F4D11A3D3061}" presName="space" presStyleCnt="0"/>
      <dgm:spPr/>
      <dgm:t>
        <a:bodyPr/>
        <a:lstStyle/>
        <a:p>
          <a:endParaRPr lang="en-US"/>
        </a:p>
      </dgm:t>
    </dgm:pt>
    <dgm:pt modelId="{A0856EDE-E0DB-4816-B5EF-3561C1700E70}" type="pres">
      <dgm:prSet presAssocID="{B9C22A93-76F7-468D-85B8-9A7BBC8AC13A}" presName="composite" presStyleCnt="0"/>
      <dgm:spPr/>
      <dgm:t>
        <a:bodyPr/>
        <a:lstStyle/>
        <a:p>
          <a:endParaRPr lang="en-US"/>
        </a:p>
      </dgm:t>
    </dgm:pt>
    <dgm:pt modelId="{3A21D836-0265-4481-BC69-CC88AEBB5443}" type="pres">
      <dgm:prSet presAssocID="{B9C22A93-76F7-468D-85B8-9A7BBC8AC13A}" presName="LShape" presStyleLbl="alignNode1" presStyleIdx="8" presStyleCnt="11"/>
      <dgm:spPr/>
      <dgm:t>
        <a:bodyPr/>
        <a:lstStyle/>
        <a:p>
          <a:endParaRPr lang="en-US"/>
        </a:p>
      </dgm:t>
    </dgm:pt>
    <dgm:pt modelId="{50D7C49E-188C-4C6C-8826-4A835A70EB7C}" type="pres">
      <dgm:prSet presAssocID="{B9C22A93-76F7-468D-85B8-9A7BBC8AC13A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AE74C-3C32-41B1-BC93-5CF0307FA36A}" type="pres">
      <dgm:prSet presAssocID="{B9C22A93-76F7-468D-85B8-9A7BBC8AC13A}" presName="Triangle" presStyleLbl="alignNode1" presStyleIdx="9" presStyleCnt="11"/>
      <dgm:spPr/>
    </dgm:pt>
    <dgm:pt modelId="{967DC9AC-5F79-45F4-854B-D10CB4E7169A}" type="pres">
      <dgm:prSet presAssocID="{87A8313C-69AC-44CE-A311-EA1145EC8589}" presName="sibTrans" presStyleCnt="0"/>
      <dgm:spPr/>
    </dgm:pt>
    <dgm:pt modelId="{9E16EAEF-1FAB-4DA8-97CF-EEC0D1F59741}" type="pres">
      <dgm:prSet presAssocID="{87A8313C-69AC-44CE-A311-EA1145EC8589}" presName="space" presStyleCnt="0"/>
      <dgm:spPr/>
    </dgm:pt>
    <dgm:pt modelId="{7A332695-D0AE-42C1-8B83-CB5C704B1039}" type="pres">
      <dgm:prSet presAssocID="{92CAEC1B-41FC-4C91-BF8F-0D7415F19847}" presName="composite" presStyleCnt="0"/>
      <dgm:spPr/>
    </dgm:pt>
    <dgm:pt modelId="{96AB51D1-4125-4810-AED3-126241EE25A0}" type="pres">
      <dgm:prSet presAssocID="{92CAEC1B-41FC-4C91-BF8F-0D7415F19847}" presName="LShape" presStyleLbl="alignNode1" presStyleIdx="10" presStyleCnt="11"/>
      <dgm:spPr/>
    </dgm:pt>
    <dgm:pt modelId="{47EFF21B-0D2C-4700-8ECD-44A29A9949EC}" type="pres">
      <dgm:prSet presAssocID="{92CAEC1B-41FC-4C91-BF8F-0D7415F1984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211A1C-5950-4EF4-B2EC-CF97B23C2152}" srcId="{17586F4F-2B50-4429-AD31-F4936A0622AB}" destId="{265B29E4-7B70-47BD-8327-4E936C752DB9}" srcOrd="2" destOrd="0" parTransId="{280E546E-FC3F-42DA-B109-E1FF7D05E2EB}" sibTransId="{9B663AE1-86B9-43C5-B33C-A899D5F98997}"/>
    <dgm:cxn modelId="{A8F33767-77C5-4E92-AD93-BFAB7DAA61D3}" srcId="{17586F4F-2B50-4429-AD31-F4936A0622AB}" destId="{B9C22A93-76F7-468D-85B8-9A7BBC8AC13A}" srcOrd="4" destOrd="0" parTransId="{72BD012E-6250-44CA-9BC2-8700029E9B23}" sibTransId="{87A8313C-69AC-44CE-A311-EA1145EC8589}"/>
    <dgm:cxn modelId="{876B41CB-3640-43B5-847B-788944A3BE7A}" srcId="{17586F4F-2B50-4429-AD31-F4936A0622AB}" destId="{72E747C6-053D-4D37-B0E8-3A5885CC6039}" srcOrd="0" destOrd="0" parTransId="{4E4689DD-8CBF-4F08-8C20-E228D2B43012}" sibTransId="{B592BB85-0325-43A5-BAE5-850F80275F8B}"/>
    <dgm:cxn modelId="{D256C06A-031D-43CA-999A-D8A8430A34BA}" type="presOf" srcId="{92CAEC1B-41FC-4C91-BF8F-0D7415F19847}" destId="{47EFF21B-0D2C-4700-8ECD-44A29A9949EC}" srcOrd="0" destOrd="0" presId="urn:microsoft.com/office/officeart/2009/3/layout/StepUpProcess"/>
    <dgm:cxn modelId="{A2E51C93-F5EE-44B2-B40C-6605A48AFED4}" type="presOf" srcId="{17586F4F-2B50-4429-AD31-F4936A0622AB}" destId="{09A9E6CD-8FCA-4081-A37F-2DAA83FCCCB9}" srcOrd="0" destOrd="0" presId="urn:microsoft.com/office/officeart/2009/3/layout/StepUpProcess"/>
    <dgm:cxn modelId="{35D00EE4-2CE5-440A-AA6D-A83E3CB9A13B}" type="presOf" srcId="{72E747C6-053D-4D37-B0E8-3A5885CC6039}" destId="{52B2D175-0D84-43A4-997C-5A839706FC68}" srcOrd="0" destOrd="0" presId="urn:microsoft.com/office/officeart/2009/3/layout/StepUpProcess"/>
    <dgm:cxn modelId="{8298730D-3CE0-4381-97A8-1E895336AA34}" type="presOf" srcId="{B9C22A93-76F7-468D-85B8-9A7BBC8AC13A}" destId="{50D7C49E-188C-4C6C-8826-4A835A70EB7C}" srcOrd="0" destOrd="0" presId="urn:microsoft.com/office/officeart/2009/3/layout/StepUpProcess"/>
    <dgm:cxn modelId="{CA16770D-F01E-4AD8-AAA2-FCE609152851}" srcId="{17586F4F-2B50-4429-AD31-F4936A0622AB}" destId="{92CAEC1B-41FC-4C91-BF8F-0D7415F19847}" srcOrd="5" destOrd="0" parTransId="{53DF8D1C-416B-49A6-880E-866432992639}" sibTransId="{F74DAB01-C1F1-41BC-8971-709EB6703855}"/>
    <dgm:cxn modelId="{B1253509-B038-4D60-B456-0A1F4A6FDB42}" type="presOf" srcId="{04489193-2F0E-4F45-8AAC-11EA7E7C0098}" destId="{777D9517-86B5-4F95-A022-7408A29D3A52}" srcOrd="0" destOrd="0" presId="urn:microsoft.com/office/officeart/2009/3/layout/StepUpProcess"/>
    <dgm:cxn modelId="{207EE748-07E5-4669-B24B-5E64575CBA9A}" type="presOf" srcId="{BC6F3B40-433F-4729-9E5D-6DCF5F42E98F}" destId="{EFEFB889-953A-4339-B02E-8C40C9382B63}" srcOrd="0" destOrd="0" presId="urn:microsoft.com/office/officeart/2009/3/layout/StepUpProcess"/>
    <dgm:cxn modelId="{B73ABFA7-B37A-47E3-99FB-83F73C5E1418}" srcId="{17586F4F-2B50-4429-AD31-F4936A0622AB}" destId="{04489193-2F0E-4F45-8AAC-11EA7E7C0098}" srcOrd="3" destOrd="0" parTransId="{865C00D6-09ED-44E5-9BFE-0AD579844C2F}" sibTransId="{F7DA2728-49C4-4FBD-88ED-F4D11A3D3061}"/>
    <dgm:cxn modelId="{7BB04E7B-C293-4D5B-ADC2-50C825F07A89}" srcId="{17586F4F-2B50-4429-AD31-F4936A0622AB}" destId="{BC6F3B40-433F-4729-9E5D-6DCF5F42E98F}" srcOrd="1" destOrd="0" parTransId="{F5818DE6-6CB0-431A-A2C5-B081671BE28B}" sibTransId="{0917B193-908F-4223-B28B-98B26BB62146}"/>
    <dgm:cxn modelId="{2C7257D7-5EB0-48CB-B364-8BE5C1454ABC}" type="presOf" srcId="{265B29E4-7B70-47BD-8327-4E936C752DB9}" destId="{6EFFDC4F-7265-4FBD-BC5F-F01F969AF65B}" srcOrd="0" destOrd="0" presId="urn:microsoft.com/office/officeart/2009/3/layout/StepUpProcess"/>
    <dgm:cxn modelId="{F940DD00-4739-4552-8579-0CAD656AB6E5}" type="presParOf" srcId="{09A9E6CD-8FCA-4081-A37F-2DAA83FCCCB9}" destId="{D473D514-2FF0-486D-8218-D6AEBD8625B4}" srcOrd="0" destOrd="0" presId="urn:microsoft.com/office/officeart/2009/3/layout/StepUpProcess"/>
    <dgm:cxn modelId="{2124F94B-AB35-4D8D-966C-219C81BD4E28}" type="presParOf" srcId="{D473D514-2FF0-486D-8218-D6AEBD8625B4}" destId="{61A13AB3-BFDE-4CA1-ADE0-B4A0D0F7D8B8}" srcOrd="0" destOrd="0" presId="urn:microsoft.com/office/officeart/2009/3/layout/StepUpProcess"/>
    <dgm:cxn modelId="{934A4078-B6A7-44B4-A350-4F48AAECDC7D}" type="presParOf" srcId="{D473D514-2FF0-486D-8218-D6AEBD8625B4}" destId="{52B2D175-0D84-43A4-997C-5A839706FC68}" srcOrd="1" destOrd="0" presId="urn:microsoft.com/office/officeart/2009/3/layout/StepUpProcess"/>
    <dgm:cxn modelId="{433E1901-7794-429F-806A-8657DB822A58}" type="presParOf" srcId="{D473D514-2FF0-486D-8218-D6AEBD8625B4}" destId="{5D08CCDF-EB5D-4E31-B49F-592FFEC38D9F}" srcOrd="2" destOrd="0" presId="urn:microsoft.com/office/officeart/2009/3/layout/StepUpProcess"/>
    <dgm:cxn modelId="{C2BCE408-D367-4EB2-8EAF-A6A29F05CB2E}" type="presParOf" srcId="{09A9E6CD-8FCA-4081-A37F-2DAA83FCCCB9}" destId="{5017048E-9F0B-4907-9A63-24D45F17827F}" srcOrd="1" destOrd="0" presId="urn:microsoft.com/office/officeart/2009/3/layout/StepUpProcess"/>
    <dgm:cxn modelId="{B0C9073C-8A8F-4780-AE00-A4DE196F9FA7}" type="presParOf" srcId="{5017048E-9F0B-4907-9A63-24D45F17827F}" destId="{2C0D9EAD-2F64-43A0-B879-E762EC53415A}" srcOrd="0" destOrd="0" presId="urn:microsoft.com/office/officeart/2009/3/layout/StepUpProcess"/>
    <dgm:cxn modelId="{E94E5E4D-4B2F-4B65-AD2C-DD92F0D52A34}" type="presParOf" srcId="{09A9E6CD-8FCA-4081-A37F-2DAA83FCCCB9}" destId="{5093146F-EA8C-433D-A865-C86DFCB53E94}" srcOrd="2" destOrd="0" presId="urn:microsoft.com/office/officeart/2009/3/layout/StepUpProcess"/>
    <dgm:cxn modelId="{DACF22AA-0232-4F94-B564-BF280FCBC331}" type="presParOf" srcId="{5093146F-EA8C-433D-A865-C86DFCB53E94}" destId="{21495EC2-3BCF-4F3E-93CF-EF373F3E998C}" srcOrd="0" destOrd="0" presId="urn:microsoft.com/office/officeart/2009/3/layout/StepUpProcess"/>
    <dgm:cxn modelId="{36F7895C-2FB6-4117-9FF6-EE787F9110E1}" type="presParOf" srcId="{5093146F-EA8C-433D-A865-C86DFCB53E94}" destId="{EFEFB889-953A-4339-B02E-8C40C9382B63}" srcOrd="1" destOrd="0" presId="urn:microsoft.com/office/officeart/2009/3/layout/StepUpProcess"/>
    <dgm:cxn modelId="{274E24DC-55B5-4E15-A1EA-91A0A8427B93}" type="presParOf" srcId="{5093146F-EA8C-433D-A865-C86DFCB53E94}" destId="{CCBD96A5-3E83-40A7-AB5C-20D1F90CDB5B}" srcOrd="2" destOrd="0" presId="urn:microsoft.com/office/officeart/2009/3/layout/StepUpProcess"/>
    <dgm:cxn modelId="{BC11AAED-A8A8-4552-8CAF-9709CBE8CED8}" type="presParOf" srcId="{09A9E6CD-8FCA-4081-A37F-2DAA83FCCCB9}" destId="{444A0C2B-E5BD-4D34-B73B-6B5DECC43257}" srcOrd="3" destOrd="0" presId="urn:microsoft.com/office/officeart/2009/3/layout/StepUpProcess"/>
    <dgm:cxn modelId="{9A0077AE-642D-4D51-9075-EEE6EDFF23A2}" type="presParOf" srcId="{444A0C2B-E5BD-4D34-B73B-6B5DECC43257}" destId="{6A7E2342-A881-4C3C-9959-1BD4007EAABB}" srcOrd="0" destOrd="0" presId="urn:microsoft.com/office/officeart/2009/3/layout/StepUpProcess"/>
    <dgm:cxn modelId="{05BAEED0-B237-4E55-9FB7-82D8862B4E3A}" type="presParOf" srcId="{09A9E6CD-8FCA-4081-A37F-2DAA83FCCCB9}" destId="{2D3439D7-A6B3-4B04-BFB9-B9469D27875F}" srcOrd="4" destOrd="0" presId="urn:microsoft.com/office/officeart/2009/3/layout/StepUpProcess"/>
    <dgm:cxn modelId="{E0066420-8402-4838-AD51-4FD2830FA7C4}" type="presParOf" srcId="{2D3439D7-A6B3-4B04-BFB9-B9469D27875F}" destId="{F78FD209-9415-4E01-9249-671A8E332DE7}" srcOrd="0" destOrd="0" presId="urn:microsoft.com/office/officeart/2009/3/layout/StepUpProcess"/>
    <dgm:cxn modelId="{C4BD0910-1B40-4542-B9C0-CD44C5AEE5CD}" type="presParOf" srcId="{2D3439D7-A6B3-4B04-BFB9-B9469D27875F}" destId="{6EFFDC4F-7265-4FBD-BC5F-F01F969AF65B}" srcOrd="1" destOrd="0" presId="urn:microsoft.com/office/officeart/2009/3/layout/StepUpProcess"/>
    <dgm:cxn modelId="{3810AECC-881D-486E-B857-AEE15EBD94C4}" type="presParOf" srcId="{2D3439D7-A6B3-4B04-BFB9-B9469D27875F}" destId="{41D43E5E-5199-41E0-A7B6-1A58B63DB665}" srcOrd="2" destOrd="0" presId="urn:microsoft.com/office/officeart/2009/3/layout/StepUpProcess"/>
    <dgm:cxn modelId="{EA48BC85-37FB-4DEE-920F-78E9EAF0EE26}" type="presParOf" srcId="{09A9E6CD-8FCA-4081-A37F-2DAA83FCCCB9}" destId="{C6F171E4-1D72-41F0-B75B-68D99E44DD44}" srcOrd="5" destOrd="0" presId="urn:microsoft.com/office/officeart/2009/3/layout/StepUpProcess"/>
    <dgm:cxn modelId="{A0539150-C167-47B2-873C-9C81786D556E}" type="presParOf" srcId="{C6F171E4-1D72-41F0-B75B-68D99E44DD44}" destId="{90A80EF7-B05E-48D7-BB23-B41D45260AAA}" srcOrd="0" destOrd="0" presId="urn:microsoft.com/office/officeart/2009/3/layout/StepUpProcess"/>
    <dgm:cxn modelId="{C52CCBB4-7DCC-4BCA-89E8-45C5717F9E29}" type="presParOf" srcId="{09A9E6CD-8FCA-4081-A37F-2DAA83FCCCB9}" destId="{728315B7-598F-4577-8418-62B352ED2F8E}" srcOrd="6" destOrd="0" presId="urn:microsoft.com/office/officeart/2009/3/layout/StepUpProcess"/>
    <dgm:cxn modelId="{8662B13A-0581-4CCF-A46B-C87E2BD064BB}" type="presParOf" srcId="{728315B7-598F-4577-8418-62B352ED2F8E}" destId="{C3DB2E29-CE98-4BFA-B918-CEAD65E34BB7}" srcOrd="0" destOrd="0" presId="urn:microsoft.com/office/officeart/2009/3/layout/StepUpProcess"/>
    <dgm:cxn modelId="{BD1AD404-CEBD-464E-982F-791A878844FA}" type="presParOf" srcId="{728315B7-598F-4577-8418-62B352ED2F8E}" destId="{777D9517-86B5-4F95-A022-7408A29D3A52}" srcOrd="1" destOrd="0" presId="urn:microsoft.com/office/officeart/2009/3/layout/StepUpProcess"/>
    <dgm:cxn modelId="{700A8B0B-30CF-4DAF-B3D9-673DA5C20D04}" type="presParOf" srcId="{728315B7-598F-4577-8418-62B352ED2F8E}" destId="{FC4F9172-687F-467E-BC03-EE0B5D633A95}" srcOrd="2" destOrd="0" presId="urn:microsoft.com/office/officeart/2009/3/layout/StepUpProcess"/>
    <dgm:cxn modelId="{14303039-19B0-48B6-A6A6-5F97D80A8F67}" type="presParOf" srcId="{09A9E6CD-8FCA-4081-A37F-2DAA83FCCCB9}" destId="{DB8DC746-CFEF-4C4E-85DD-DDF81C8EF152}" srcOrd="7" destOrd="0" presId="urn:microsoft.com/office/officeart/2009/3/layout/StepUpProcess"/>
    <dgm:cxn modelId="{31BC614C-2986-4A75-B4FE-3BED74608744}" type="presParOf" srcId="{DB8DC746-CFEF-4C4E-85DD-DDF81C8EF152}" destId="{4A3E7614-C242-41FB-9C7E-F0E835ED01E8}" srcOrd="0" destOrd="0" presId="urn:microsoft.com/office/officeart/2009/3/layout/StepUpProcess"/>
    <dgm:cxn modelId="{ADBE3CB5-7B95-4BE1-B8F6-6E16763D63B0}" type="presParOf" srcId="{09A9E6CD-8FCA-4081-A37F-2DAA83FCCCB9}" destId="{A0856EDE-E0DB-4816-B5EF-3561C1700E70}" srcOrd="8" destOrd="0" presId="urn:microsoft.com/office/officeart/2009/3/layout/StepUpProcess"/>
    <dgm:cxn modelId="{24CD7CCD-E682-4102-A243-8A0F8F7745DA}" type="presParOf" srcId="{A0856EDE-E0DB-4816-B5EF-3561C1700E70}" destId="{3A21D836-0265-4481-BC69-CC88AEBB5443}" srcOrd="0" destOrd="0" presId="urn:microsoft.com/office/officeart/2009/3/layout/StepUpProcess"/>
    <dgm:cxn modelId="{49895816-7345-4789-8055-F064A7C3C6CB}" type="presParOf" srcId="{A0856EDE-E0DB-4816-B5EF-3561C1700E70}" destId="{50D7C49E-188C-4C6C-8826-4A835A70EB7C}" srcOrd="1" destOrd="0" presId="urn:microsoft.com/office/officeart/2009/3/layout/StepUpProcess"/>
    <dgm:cxn modelId="{2336445A-FB21-4810-9B7E-B57B7BCF98C0}" type="presParOf" srcId="{A0856EDE-E0DB-4816-B5EF-3561C1700E70}" destId="{AB1AE74C-3C32-41B1-BC93-5CF0307FA36A}" srcOrd="2" destOrd="0" presId="urn:microsoft.com/office/officeart/2009/3/layout/StepUpProcess"/>
    <dgm:cxn modelId="{220DEFEA-EFD7-4E1C-A983-E703C5A406A4}" type="presParOf" srcId="{09A9E6CD-8FCA-4081-A37F-2DAA83FCCCB9}" destId="{967DC9AC-5F79-45F4-854B-D10CB4E7169A}" srcOrd="9" destOrd="0" presId="urn:microsoft.com/office/officeart/2009/3/layout/StepUpProcess"/>
    <dgm:cxn modelId="{E97B3060-667F-422E-848F-F1E128DEB1A1}" type="presParOf" srcId="{967DC9AC-5F79-45F4-854B-D10CB4E7169A}" destId="{9E16EAEF-1FAB-4DA8-97CF-EEC0D1F59741}" srcOrd="0" destOrd="0" presId="urn:microsoft.com/office/officeart/2009/3/layout/StepUpProcess"/>
    <dgm:cxn modelId="{B1EE91EF-46A1-4896-BC2F-478327B9173C}" type="presParOf" srcId="{09A9E6CD-8FCA-4081-A37F-2DAA83FCCCB9}" destId="{7A332695-D0AE-42C1-8B83-CB5C704B1039}" srcOrd="10" destOrd="0" presId="urn:microsoft.com/office/officeart/2009/3/layout/StepUpProcess"/>
    <dgm:cxn modelId="{95503161-5DC1-400C-A77E-F835DA61100C}" type="presParOf" srcId="{7A332695-D0AE-42C1-8B83-CB5C704B1039}" destId="{96AB51D1-4125-4810-AED3-126241EE25A0}" srcOrd="0" destOrd="0" presId="urn:microsoft.com/office/officeart/2009/3/layout/StepUpProcess"/>
    <dgm:cxn modelId="{B4F28755-9963-4907-AFB3-F65FF91DA339}" type="presParOf" srcId="{7A332695-D0AE-42C1-8B83-CB5C704B1039}" destId="{47EFF21B-0D2C-4700-8ECD-44A29A9949E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4FE22E-81BE-49D8-A4B8-3FC32A7EAFBB}" type="doc">
      <dgm:prSet loTypeId="urn:microsoft.com/office/officeart/2005/8/layout/venn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F4010F-8331-478B-8D1A-E621DDFA3359}">
      <dgm:prSet/>
      <dgm:spPr/>
      <dgm:t>
        <a:bodyPr/>
        <a:lstStyle/>
        <a:p>
          <a:pPr rtl="0"/>
          <a:r>
            <a:rPr lang="ru-RU" dirty="0" smtClean="0"/>
            <a:t>повышение качества изучения науки химии</a:t>
          </a:r>
          <a:endParaRPr lang="en-US" dirty="0"/>
        </a:p>
      </dgm:t>
    </dgm:pt>
    <dgm:pt modelId="{C349952C-7AC4-40BF-9DEA-60AF8B102DC2}" type="parTrans" cxnId="{D59692C3-0378-4A83-960D-92B54A725C3D}">
      <dgm:prSet/>
      <dgm:spPr/>
      <dgm:t>
        <a:bodyPr/>
        <a:lstStyle/>
        <a:p>
          <a:endParaRPr lang="en-US"/>
        </a:p>
      </dgm:t>
    </dgm:pt>
    <dgm:pt modelId="{1CF294D5-E800-4698-A967-C1EFE2C72903}" type="sibTrans" cxnId="{D59692C3-0378-4A83-960D-92B54A725C3D}">
      <dgm:prSet/>
      <dgm:spPr/>
      <dgm:t>
        <a:bodyPr/>
        <a:lstStyle/>
        <a:p>
          <a:endParaRPr lang="en-US"/>
        </a:p>
      </dgm:t>
    </dgm:pt>
    <dgm:pt modelId="{C986F31B-9433-4505-AA0B-0EB4C7E2A93D}" type="pres">
      <dgm:prSet presAssocID="{1D4FE22E-81BE-49D8-A4B8-3FC32A7EAFB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ACFBE-41E0-4B7D-A71F-CA29FA0511A5}" type="pres">
      <dgm:prSet presAssocID="{1D4FE22E-81BE-49D8-A4B8-3FC32A7EAFBB}" presName="comp1" presStyleCnt="0"/>
      <dgm:spPr/>
      <dgm:t>
        <a:bodyPr/>
        <a:lstStyle/>
        <a:p>
          <a:endParaRPr lang="en-US"/>
        </a:p>
      </dgm:t>
    </dgm:pt>
    <dgm:pt modelId="{FA463139-7568-4127-B93E-3F44EB669B79}" type="pres">
      <dgm:prSet presAssocID="{1D4FE22E-81BE-49D8-A4B8-3FC32A7EAFBB}" presName="circle1" presStyleLbl="node1" presStyleIdx="0" presStyleCnt="1"/>
      <dgm:spPr/>
      <dgm:t>
        <a:bodyPr/>
        <a:lstStyle/>
        <a:p>
          <a:endParaRPr lang="en-US"/>
        </a:p>
      </dgm:t>
    </dgm:pt>
    <dgm:pt modelId="{ABC43B4A-D6D8-4004-AAEE-40457EBC036A}" type="pres">
      <dgm:prSet presAssocID="{1D4FE22E-81BE-49D8-A4B8-3FC32A7EAFBB}" presName="c1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4EB916-6993-4252-B36F-ECF7A5A0C1F1}" type="presOf" srcId="{1D4FE22E-81BE-49D8-A4B8-3FC32A7EAFBB}" destId="{C986F31B-9433-4505-AA0B-0EB4C7E2A93D}" srcOrd="0" destOrd="0" presId="urn:microsoft.com/office/officeart/2005/8/layout/venn2"/>
    <dgm:cxn modelId="{1B5B935E-3515-44BF-9729-4D742C72C31E}" type="presOf" srcId="{ECF4010F-8331-478B-8D1A-E621DDFA3359}" destId="{ABC43B4A-D6D8-4004-AAEE-40457EBC036A}" srcOrd="1" destOrd="0" presId="urn:microsoft.com/office/officeart/2005/8/layout/venn2"/>
    <dgm:cxn modelId="{D59692C3-0378-4A83-960D-92B54A725C3D}" srcId="{1D4FE22E-81BE-49D8-A4B8-3FC32A7EAFBB}" destId="{ECF4010F-8331-478B-8D1A-E621DDFA3359}" srcOrd="0" destOrd="0" parTransId="{C349952C-7AC4-40BF-9DEA-60AF8B102DC2}" sibTransId="{1CF294D5-E800-4698-A967-C1EFE2C72903}"/>
    <dgm:cxn modelId="{AC9C7D48-C77C-4DF4-9F4B-F99D6C4A7A00}" type="presOf" srcId="{ECF4010F-8331-478B-8D1A-E621DDFA3359}" destId="{FA463139-7568-4127-B93E-3F44EB669B79}" srcOrd="0" destOrd="0" presId="urn:microsoft.com/office/officeart/2005/8/layout/venn2"/>
    <dgm:cxn modelId="{29077381-E3E5-4CB2-A7E1-6DE7A13C9F13}" type="presParOf" srcId="{C986F31B-9433-4505-AA0B-0EB4C7E2A93D}" destId="{434ACFBE-41E0-4B7D-A71F-CA29FA0511A5}" srcOrd="0" destOrd="0" presId="urn:microsoft.com/office/officeart/2005/8/layout/venn2"/>
    <dgm:cxn modelId="{19EB7FA2-56A0-4278-83B0-67A8F3C99081}" type="presParOf" srcId="{434ACFBE-41E0-4B7D-A71F-CA29FA0511A5}" destId="{FA463139-7568-4127-B93E-3F44EB669B79}" srcOrd="0" destOrd="0" presId="urn:microsoft.com/office/officeart/2005/8/layout/venn2"/>
    <dgm:cxn modelId="{F56C102A-E158-446C-97A3-F262335E6873}" type="presParOf" srcId="{434ACFBE-41E0-4B7D-A71F-CA29FA0511A5}" destId="{ABC43B4A-D6D8-4004-AAEE-40457EBC036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714B1E-46D8-40AE-8FD3-94178B3DD37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31016C5-AF8E-4C1E-A1B4-14E93DB44C62}">
      <dgm:prSet custT="1"/>
      <dgm:spPr/>
      <dgm:t>
        <a:bodyPr/>
        <a:lstStyle/>
        <a:p>
          <a:pPr rtl="0"/>
          <a:r>
            <a:rPr lang="ru-RU" sz="2000" dirty="0" smtClean="0"/>
            <a:t>упростить изучение химии</a:t>
          </a:r>
          <a:endParaRPr lang="en-US" sz="2000" dirty="0"/>
        </a:p>
      </dgm:t>
    </dgm:pt>
    <dgm:pt modelId="{4EF72E4A-5480-4089-BE63-243C56BF1109}" type="parTrans" cxnId="{9AB909FF-62E4-4939-AF9F-80104A19E695}">
      <dgm:prSet/>
      <dgm:spPr/>
      <dgm:t>
        <a:bodyPr/>
        <a:lstStyle/>
        <a:p>
          <a:endParaRPr lang="en-US"/>
        </a:p>
      </dgm:t>
    </dgm:pt>
    <dgm:pt modelId="{317099B1-FF11-4AC0-A823-BEDEF120B46D}" type="sibTrans" cxnId="{9AB909FF-62E4-4939-AF9F-80104A19E695}">
      <dgm:prSet/>
      <dgm:spPr/>
      <dgm:t>
        <a:bodyPr/>
        <a:lstStyle/>
        <a:p>
          <a:endParaRPr lang="en-US"/>
        </a:p>
      </dgm:t>
    </dgm:pt>
    <dgm:pt modelId="{9B9F1366-CB9A-4F00-9993-EF0EE1A76DDF}">
      <dgm:prSet custT="1"/>
      <dgm:spPr/>
      <dgm:t>
        <a:bodyPr/>
        <a:lstStyle/>
        <a:p>
          <a:pPr rtl="0"/>
          <a:r>
            <a:rPr lang="ru-RU" sz="2000" dirty="0" smtClean="0"/>
            <a:t>сделать удобное представление информации о химических элементах</a:t>
          </a:r>
          <a:endParaRPr lang="en-US" sz="2000" dirty="0"/>
        </a:p>
      </dgm:t>
    </dgm:pt>
    <dgm:pt modelId="{13831EA0-0CC0-4C63-A8F7-7F240C24CE6D}" type="parTrans" cxnId="{F4727AD5-51A7-43AA-8EBA-2EE4E0E71F60}">
      <dgm:prSet/>
      <dgm:spPr/>
      <dgm:t>
        <a:bodyPr/>
        <a:lstStyle/>
        <a:p>
          <a:endParaRPr lang="en-US"/>
        </a:p>
      </dgm:t>
    </dgm:pt>
    <dgm:pt modelId="{5610015A-6FBE-4F21-9171-A37BE03345EB}" type="sibTrans" cxnId="{F4727AD5-51A7-43AA-8EBA-2EE4E0E71F60}">
      <dgm:prSet/>
      <dgm:spPr/>
      <dgm:t>
        <a:bodyPr/>
        <a:lstStyle/>
        <a:p>
          <a:endParaRPr lang="en-US"/>
        </a:p>
      </dgm:t>
    </dgm:pt>
    <dgm:pt modelId="{40E9A86E-D56B-4284-B6A4-E6A1A20344A9}">
      <dgm:prSet custT="1"/>
      <dgm:spPr/>
      <dgm:t>
        <a:bodyPr/>
        <a:lstStyle/>
        <a:p>
          <a:pPr rtl="0"/>
          <a:r>
            <a:rPr lang="ru-RU" sz="2000" dirty="0" smtClean="0"/>
            <a:t>наглядно продемонстрировать  химические реакции</a:t>
          </a:r>
          <a:endParaRPr lang="en-US" sz="2000" dirty="0"/>
        </a:p>
      </dgm:t>
    </dgm:pt>
    <dgm:pt modelId="{D2B46646-5885-415F-9314-FE5DCA7FD6BF}" type="parTrans" cxnId="{3A69BD9A-FF12-4D11-A323-11C932F41229}">
      <dgm:prSet/>
      <dgm:spPr/>
      <dgm:t>
        <a:bodyPr/>
        <a:lstStyle/>
        <a:p>
          <a:endParaRPr lang="en-US"/>
        </a:p>
      </dgm:t>
    </dgm:pt>
    <dgm:pt modelId="{258B187D-B2A8-4912-A2F4-2C5E16D2D3C9}" type="sibTrans" cxnId="{3A69BD9A-FF12-4D11-A323-11C932F41229}">
      <dgm:prSet/>
      <dgm:spPr/>
      <dgm:t>
        <a:bodyPr/>
        <a:lstStyle/>
        <a:p>
          <a:endParaRPr lang="en-US"/>
        </a:p>
      </dgm:t>
    </dgm:pt>
    <dgm:pt modelId="{B407D1C1-78E5-4B37-879E-BB035E27A11C}">
      <dgm:prSet custT="1"/>
      <dgm:spPr/>
      <dgm:t>
        <a:bodyPr/>
        <a:lstStyle/>
        <a:p>
          <a:pPr rtl="0"/>
          <a:r>
            <a:rPr lang="ru-RU" sz="2000" dirty="0" smtClean="0"/>
            <a:t>помочь в самоконтролем знаний по химии</a:t>
          </a:r>
          <a:endParaRPr lang="en-US" sz="2000" dirty="0"/>
        </a:p>
      </dgm:t>
    </dgm:pt>
    <dgm:pt modelId="{E9B34510-61CD-4DDC-9E67-898044FCC07E}" type="parTrans" cxnId="{B6D765E8-DB85-45F2-9E48-7FE21D015E8A}">
      <dgm:prSet/>
      <dgm:spPr/>
      <dgm:t>
        <a:bodyPr/>
        <a:lstStyle/>
        <a:p>
          <a:endParaRPr lang="en-US"/>
        </a:p>
      </dgm:t>
    </dgm:pt>
    <dgm:pt modelId="{6100BA76-86E9-4E19-A30A-48C70D52EB68}" type="sibTrans" cxnId="{B6D765E8-DB85-45F2-9E48-7FE21D015E8A}">
      <dgm:prSet/>
      <dgm:spPr/>
      <dgm:t>
        <a:bodyPr/>
        <a:lstStyle/>
        <a:p>
          <a:endParaRPr lang="en-US"/>
        </a:p>
      </dgm:t>
    </dgm:pt>
    <dgm:pt modelId="{D016F196-303D-4247-8F71-6BE550DC02D4}">
      <dgm:prSet custT="1"/>
      <dgm:spPr/>
      <dgm:t>
        <a:bodyPr/>
        <a:lstStyle/>
        <a:p>
          <a:pPr rtl="0"/>
          <a:r>
            <a:rPr lang="ru-RU" sz="2000" dirty="0" smtClean="0"/>
            <a:t>сформировать понятийный аппарат у обучающихся</a:t>
          </a:r>
          <a:endParaRPr lang="en-US" sz="2000" dirty="0"/>
        </a:p>
      </dgm:t>
    </dgm:pt>
    <dgm:pt modelId="{0AB46144-45C7-4553-84DA-7F444F2390E4}" type="parTrans" cxnId="{1800D035-4C23-48CC-95EE-7FF3AD5C132D}">
      <dgm:prSet/>
      <dgm:spPr/>
      <dgm:t>
        <a:bodyPr/>
        <a:lstStyle/>
        <a:p>
          <a:endParaRPr lang="en-US"/>
        </a:p>
      </dgm:t>
    </dgm:pt>
    <dgm:pt modelId="{14ABF81E-0931-4F19-83A2-7608108FE1EF}" type="sibTrans" cxnId="{1800D035-4C23-48CC-95EE-7FF3AD5C132D}">
      <dgm:prSet/>
      <dgm:spPr/>
      <dgm:t>
        <a:bodyPr/>
        <a:lstStyle/>
        <a:p>
          <a:endParaRPr lang="en-US"/>
        </a:p>
      </dgm:t>
    </dgm:pt>
    <dgm:pt modelId="{D98A5EB0-2584-4735-AAEB-2C3C519143A9}">
      <dgm:prSet custT="1"/>
      <dgm:spPr/>
      <dgm:t>
        <a:bodyPr/>
        <a:lstStyle/>
        <a:p>
          <a:pPr rtl="0"/>
          <a:r>
            <a:rPr lang="ru-RU" sz="2000" dirty="0" smtClean="0"/>
            <a:t>сделать процесс изучения теоретической информации интерактивным</a:t>
          </a:r>
          <a:endParaRPr lang="en-US" sz="2000" dirty="0"/>
        </a:p>
      </dgm:t>
    </dgm:pt>
    <dgm:pt modelId="{642C0DCC-24E7-42C5-8EFD-9DDD1507D023}" type="parTrans" cxnId="{224E7072-DBC9-4A82-B415-37561FAFC89C}">
      <dgm:prSet/>
      <dgm:spPr/>
      <dgm:t>
        <a:bodyPr/>
        <a:lstStyle/>
        <a:p>
          <a:endParaRPr lang="en-US"/>
        </a:p>
      </dgm:t>
    </dgm:pt>
    <dgm:pt modelId="{3D11E909-5F61-4315-8898-9792905732FE}" type="sibTrans" cxnId="{224E7072-DBC9-4A82-B415-37561FAFC89C}">
      <dgm:prSet/>
      <dgm:spPr/>
      <dgm:t>
        <a:bodyPr/>
        <a:lstStyle/>
        <a:p>
          <a:endParaRPr lang="en-US"/>
        </a:p>
      </dgm:t>
    </dgm:pt>
    <dgm:pt modelId="{0C38C80A-CF25-46BA-BFAD-1B261C52FB31}" type="pres">
      <dgm:prSet presAssocID="{5E714B1E-46D8-40AE-8FD3-94178B3DD3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806DE7-63E5-49D7-B531-DC8C55587CCF}" type="pres">
      <dgm:prSet presAssocID="{E31016C5-AF8E-4C1E-A1B4-14E93DB44C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E8866-3D02-4306-90F8-DFE8206894AE}" type="pres">
      <dgm:prSet presAssocID="{317099B1-FF11-4AC0-A823-BEDEF120B46D}" presName="spacer" presStyleCnt="0"/>
      <dgm:spPr/>
      <dgm:t>
        <a:bodyPr/>
        <a:lstStyle/>
        <a:p>
          <a:endParaRPr lang="en-US"/>
        </a:p>
      </dgm:t>
    </dgm:pt>
    <dgm:pt modelId="{BB8A8023-6139-46F4-9B7B-8801FE2AD0A4}" type="pres">
      <dgm:prSet presAssocID="{9B9F1366-CB9A-4F00-9993-EF0EE1A76DD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2583A-12D7-4B65-B480-E9917B26B465}" type="pres">
      <dgm:prSet presAssocID="{5610015A-6FBE-4F21-9171-A37BE03345EB}" presName="spacer" presStyleCnt="0"/>
      <dgm:spPr/>
      <dgm:t>
        <a:bodyPr/>
        <a:lstStyle/>
        <a:p>
          <a:endParaRPr lang="en-US"/>
        </a:p>
      </dgm:t>
    </dgm:pt>
    <dgm:pt modelId="{53B08019-7472-42A2-87B8-E855319573A5}" type="pres">
      <dgm:prSet presAssocID="{40E9A86E-D56B-4284-B6A4-E6A1A20344A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8CD94-0871-44BE-9D78-EB802F63614E}" type="pres">
      <dgm:prSet presAssocID="{258B187D-B2A8-4912-A2F4-2C5E16D2D3C9}" presName="spacer" presStyleCnt="0"/>
      <dgm:spPr/>
      <dgm:t>
        <a:bodyPr/>
        <a:lstStyle/>
        <a:p>
          <a:endParaRPr lang="en-US"/>
        </a:p>
      </dgm:t>
    </dgm:pt>
    <dgm:pt modelId="{BCCB0DB8-C0D5-4967-AF46-180D1763C965}" type="pres">
      <dgm:prSet presAssocID="{B407D1C1-78E5-4B37-879E-BB035E27A11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EED5D-520D-438E-8DEC-7A44F2B5D950}" type="pres">
      <dgm:prSet presAssocID="{6100BA76-86E9-4E19-A30A-48C70D52EB68}" presName="spacer" presStyleCnt="0"/>
      <dgm:spPr/>
      <dgm:t>
        <a:bodyPr/>
        <a:lstStyle/>
        <a:p>
          <a:endParaRPr lang="en-US"/>
        </a:p>
      </dgm:t>
    </dgm:pt>
    <dgm:pt modelId="{DBE0F2D6-C71A-4203-86DE-15DDB83535E2}" type="pres">
      <dgm:prSet presAssocID="{D016F196-303D-4247-8F71-6BE550DC02D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27D1A-4FE6-42AE-BD58-9482BD4AD87D}" type="pres">
      <dgm:prSet presAssocID="{14ABF81E-0931-4F19-83A2-7608108FE1EF}" presName="spacer" presStyleCnt="0"/>
      <dgm:spPr/>
      <dgm:t>
        <a:bodyPr/>
        <a:lstStyle/>
        <a:p>
          <a:endParaRPr lang="en-US"/>
        </a:p>
      </dgm:t>
    </dgm:pt>
    <dgm:pt modelId="{885D51FF-C838-49E8-AAE2-FBF82ED2236D}" type="pres">
      <dgm:prSet presAssocID="{D98A5EB0-2584-4735-AAEB-2C3C519143A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909FF-62E4-4939-AF9F-80104A19E695}" srcId="{5E714B1E-46D8-40AE-8FD3-94178B3DD374}" destId="{E31016C5-AF8E-4C1E-A1B4-14E93DB44C62}" srcOrd="0" destOrd="0" parTransId="{4EF72E4A-5480-4089-BE63-243C56BF1109}" sibTransId="{317099B1-FF11-4AC0-A823-BEDEF120B46D}"/>
    <dgm:cxn modelId="{1800D035-4C23-48CC-95EE-7FF3AD5C132D}" srcId="{5E714B1E-46D8-40AE-8FD3-94178B3DD374}" destId="{D016F196-303D-4247-8F71-6BE550DC02D4}" srcOrd="4" destOrd="0" parTransId="{0AB46144-45C7-4553-84DA-7F444F2390E4}" sibTransId="{14ABF81E-0931-4F19-83A2-7608108FE1EF}"/>
    <dgm:cxn modelId="{224E7072-DBC9-4A82-B415-37561FAFC89C}" srcId="{5E714B1E-46D8-40AE-8FD3-94178B3DD374}" destId="{D98A5EB0-2584-4735-AAEB-2C3C519143A9}" srcOrd="5" destOrd="0" parTransId="{642C0DCC-24E7-42C5-8EFD-9DDD1507D023}" sibTransId="{3D11E909-5F61-4315-8898-9792905732FE}"/>
    <dgm:cxn modelId="{9FF66BAF-55AA-4197-93B3-D991F3B262B5}" type="presOf" srcId="{D016F196-303D-4247-8F71-6BE550DC02D4}" destId="{DBE0F2D6-C71A-4203-86DE-15DDB83535E2}" srcOrd="0" destOrd="0" presId="urn:microsoft.com/office/officeart/2005/8/layout/vList2"/>
    <dgm:cxn modelId="{E7AB097E-429E-4A68-93ED-843005970A9B}" type="presOf" srcId="{E31016C5-AF8E-4C1E-A1B4-14E93DB44C62}" destId="{A2806DE7-63E5-49D7-B531-DC8C55587CCF}" srcOrd="0" destOrd="0" presId="urn:microsoft.com/office/officeart/2005/8/layout/vList2"/>
    <dgm:cxn modelId="{F4727AD5-51A7-43AA-8EBA-2EE4E0E71F60}" srcId="{5E714B1E-46D8-40AE-8FD3-94178B3DD374}" destId="{9B9F1366-CB9A-4F00-9993-EF0EE1A76DDF}" srcOrd="1" destOrd="0" parTransId="{13831EA0-0CC0-4C63-A8F7-7F240C24CE6D}" sibTransId="{5610015A-6FBE-4F21-9171-A37BE03345EB}"/>
    <dgm:cxn modelId="{1964F6C2-5CC3-4B5C-9A5B-D6E3C093F760}" type="presOf" srcId="{9B9F1366-CB9A-4F00-9993-EF0EE1A76DDF}" destId="{BB8A8023-6139-46F4-9B7B-8801FE2AD0A4}" srcOrd="0" destOrd="0" presId="urn:microsoft.com/office/officeart/2005/8/layout/vList2"/>
    <dgm:cxn modelId="{3A69BD9A-FF12-4D11-A323-11C932F41229}" srcId="{5E714B1E-46D8-40AE-8FD3-94178B3DD374}" destId="{40E9A86E-D56B-4284-B6A4-E6A1A20344A9}" srcOrd="2" destOrd="0" parTransId="{D2B46646-5885-415F-9314-FE5DCA7FD6BF}" sibTransId="{258B187D-B2A8-4912-A2F4-2C5E16D2D3C9}"/>
    <dgm:cxn modelId="{560976C0-6A4B-42E9-B7A8-CC7711A945ED}" type="presOf" srcId="{B407D1C1-78E5-4B37-879E-BB035E27A11C}" destId="{BCCB0DB8-C0D5-4967-AF46-180D1763C965}" srcOrd="0" destOrd="0" presId="urn:microsoft.com/office/officeart/2005/8/layout/vList2"/>
    <dgm:cxn modelId="{65AFEC38-B5A5-4A91-B6FA-32C7E0D60AAD}" type="presOf" srcId="{5E714B1E-46D8-40AE-8FD3-94178B3DD374}" destId="{0C38C80A-CF25-46BA-BFAD-1B261C52FB31}" srcOrd="0" destOrd="0" presId="urn:microsoft.com/office/officeart/2005/8/layout/vList2"/>
    <dgm:cxn modelId="{B6D765E8-DB85-45F2-9E48-7FE21D015E8A}" srcId="{5E714B1E-46D8-40AE-8FD3-94178B3DD374}" destId="{B407D1C1-78E5-4B37-879E-BB035E27A11C}" srcOrd="3" destOrd="0" parTransId="{E9B34510-61CD-4DDC-9E67-898044FCC07E}" sibTransId="{6100BA76-86E9-4E19-A30A-48C70D52EB68}"/>
    <dgm:cxn modelId="{F358DD8A-73C8-4D08-86FD-01B31F16525A}" type="presOf" srcId="{40E9A86E-D56B-4284-B6A4-E6A1A20344A9}" destId="{53B08019-7472-42A2-87B8-E855319573A5}" srcOrd="0" destOrd="0" presId="urn:microsoft.com/office/officeart/2005/8/layout/vList2"/>
    <dgm:cxn modelId="{13749DD5-273C-4013-847B-2E77195AF4EE}" type="presOf" srcId="{D98A5EB0-2584-4735-AAEB-2C3C519143A9}" destId="{885D51FF-C838-49E8-AAE2-FBF82ED2236D}" srcOrd="0" destOrd="0" presId="urn:microsoft.com/office/officeart/2005/8/layout/vList2"/>
    <dgm:cxn modelId="{669DBC0A-BC5E-4037-9BAA-F8398CC35FC5}" type="presParOf" srcId="{0C38C80A-CF25-46BA-BFAD-1B261C52FB31}" destId="{A2806DE7-63E5-49D7-B531-DC8C55587CCF}" srcOrd="0" destOrd="0" presId="urn:microsoft.com/office/officeart/2005/8/layout/vList2"/>
    <dgm:cxn modelId="{DD34EA5D-EA3F-471A-B741-3D6B06F3644F}" type="presParOf" srcId="{0C38C80A-CF25-46BA-BFAD-1B261C52FB31}" destId="{BE9E8866-3D02-4306-90F8-DFE8206894AE}" srcOrd="1" destOrd="0" presId="urn:microsoft.com/office/officeart/2005/8/layout/vList2"/>
    <dgm:cxn modelId="{F31D665B-8DF6-4026-A4C2-3C28B6331366}" type="presParOf" srcId="{0C38C80A-CF25-46BA-BFAD-1B261C52FB31}" destId="{BB8A8023-6139-46F4-9B7B-8801FE2AD0A4}" srcOrd="2" destOrd="0" presId="urn:microsoft.com/office/officeart/2005/8/layout/vList2"/>
    <dgm:cxn modelId="{25290EDE-D5C6-42AA-86FC-ACD37B40FCC0}" type="presParOf" srcId="{0C38C80A-CF25-46BA-BFAD-1B261C52FB31}" destId="{45A2583A-12D7-4B65-B480-E9917B26B465}" srcOrd="3" destOrd="0" presId="urn:microsoft.com/office/officeart/2005/8/layout/vList2"/>
    <dgm:cxn modelId="{2E0D0992-AE86-4289-8829-DAA7B9E05A25}" type="presParOf" srcId="{0C38C80A-CF25-46BA-BFAD-1B261C52FB31}" destId="{53B08019-7472-42A2-87B8-E855319573A5}" srcOrd="4" destOrd="0" presId="urn:microsoft.com/office/officeart/2005/8/layout/vList2"/>
    <dgm:cxn modelId="{DF23EEFD-A82D-4142-8517-AEB455621DD5}" type="presParOf" srcId="{0C38C80A-CF25-46BA-BFAD-1B261C52FB31}" destId="{87F8CD94-0871-44BE-9D78-EB802F63614E}" srcOrd="5" destOrd="0" presId="urn:microsoft.com/office/officeart/2005/8/layout/vList2"/>
    <dgm:cxn modelId="{EF48189C-C8BF-42D6-8C85-D00818DAF907}" type="presParOf" srcId="{0C38C80A-CF25-46BA-BFAD-1B261C52FB31}" destId="{BCCB0DB8-C0D5-4967-AF46-180D1763C965}" srcOrd="6" destOrd="0" presId="urn:microsoft.com/office/officeart/2005/8/layout/vList2"/>
    <dgm:cxn modelId="{3B0FC0E4-BD11-4789-89ED-CEED328A7906}" type="presParOf" srcId="{0C38C80A-CF25-46BA-BFAD-1B261C52FB31}" destId="{486EED5D-520D-438E-8DEC-7A44F2B5D950}" srcOrd="7" destOrd="0" presId="urn:microsoft.com/office/officeart/2005/8/layout/vList2"/>
    <dgm:cxn modelId="{516677CA-F981-457A-A364-C5529D35A9CD}" type="presParOf" srcId="{0C38C80A-CF25-46BA-BFAD-1B261C52FB31}" destId="{DBE0F2D6-C71A-4203-86DE-15DDB83535E2}" srcOrd="8" destOrd="0" presId="urn:microsoft.com/office/officeart/2005/8/layout/vList2"/>
    <dgm:cxn modelId="{D81A6CEA-22FF-4E0E-9BBE-4D81B06B75ED}" type="presParOf" srcId="{0C38C80A-CF25-46BA-BFAD-1B261C52FB31}" destId="{17827D1A-4FE6-42AE-BD58-9482BD4AD87D}" srcOrd="9" destOrd="0" presId="urn:microsoft.com/office/officeart/2005/8/layout/vList2"/>
    <dgm:cxn modelId="{50DD52D1-2952-4176-B6F2-9BC507A461E4}" type="presParOf" srcId="{0C38C80A-CF25-46BA-BFAD-1B261C52FB31}" destId="{885D51FF-C838-49E8-AAE2-FBF82ED223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E24B79-CF57-4046-ADA6-F6C45377484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189746-1039-4BD6-B007-075B89E43D83}">
      <dgm:prSet custT="1"/>
      <dgm:spPr/>
      <dgm:t>
        <a:bodyPr/>
        <a:lstStyle/>
        <a:p>
          <a:pPr rtl="0"/>
          <a:r>
            <a:rPr lang="ru-RU" sz="2000" dirty="0" smtClean="0"/>
            <a:t>низкий интерес и сложность понимания науки химии</a:t>
          </a:r>
          <a:endParaRPr lang="en-US" sz="2000" dirty="0"/>
        </a:p>
      </dgm:t>
    </dgm:pt>
    <dgm:pt modelId="{88FF9082-C879-491E-95D9-55117BF52833}" type="parTrans" cxnId="{1BF68F0E-10AC-402A-B846-B862727FAE5B}">
      <dgm:prSet/>
      <dgm:spPr/>
      <dgm:t>
        <a:bodyPr/>
        <a:lstStyle/>
        <a:p>
          <a:endParaRPr lang="en-US"/>
        </a:p>
      </dgm:t>
    </dgm:pt>
    <dgm:pt modelId="{9AA1F55C-A74C-482E-A617-E095624E8895}" type="sibTrans" cxnId="{1BF68F0E-10AC-402A-B846-B862727FAE5B}">
      <dgm:prSet/>
      <dgm:spPr/>
      <dgm:t>
        <a:bodyPr/>
        <a:lstStyle/>
        <a:p>
          <a:endParaRPr lang="en-US"/>
        </a:p>
      </dgm:t>
    </dgm:pt>
    <dgm:pt modelId="{0A5BF61F-913F-4C2E-A167-52405A53A36E}">
      <dgm:prSet/>
      <dgm:spPr/>
      <dgm:t>
        <a:bodyPr/>
        <a:lstStyle/>
        <a:p>
          <a:pPr rtl="0"/>
          <a:r>
            <a:rPr lang="ru-RU" dirty="0" smtClean="0"/>
            <a:t>отсутствие специализированных приложений-аналогов</a:t>
          </a:r>
          <a:endParaRPr lang="en-US" dirty="0"/>
        </a:p>
      </dgm:t>
    </dgm:pt>
    <dgm:pt modelId="{93D08DB5-6E26-4971-883A-2C3DF3FA7059}" type="parTrans" cxnId="{424011AA-D19F-4C1B-B08B-D6609CDB9B6B}">
      <dgm:prSet/>
      <dgm:spPr/>
      <dgm:t>
        <a:bodyPr/>
        <a:lstStyle/>
        <a:p>
          <a:endParaRPr lang="en-US"/>
        </a:p>
      </dgm:t>
    </dgm:pt>
    <dgm:pt modelId="{644EC689-F3EB-4303-AB8C-D7A0123DAECF}" type="sibTrans" cxnId="{424011AA-D19F-4C1B-B08B-D6609CDB9B6B}">
      <dgm:prSet/>
      <dgm:spPr/>
      <dgm:t>
        <a:bodyPr/>
        <a:lstStyle/>
        <a:p>
          <a:endParaRPr lang="en-US"/>
        </a:p>
      </dgm:t>
    </dgm:pt>
    <dgm:pt modelId="{5CB718AF-F885-4229-AC70-569E8D776C87}">
      <dgm:prSet/>
      <dgm:spPr/>
      <dgm:t>
        <a:bodyPr/>
        <a:lstStyle/>
        <a:p>
          <a:pPr rtl="0"/>
          <a:r>
            <a:rPr lang="ru-RU" dirty="0" smtClean="0"/>
            <a:t>компактность и мобильность приложения</a:t>
          </a:r>
          <a:endParaRPr lang="en-US" dirty="0"/>
        </a:p>
      </dgm:t>
    </dgm:pt>
    <dgm:pt modelId="{F784A3AC-2C43-4F44-8AF6-A43202E1D7EC}" type="parTrans" cxnId="{DF4F1D20-DE46-429F-8428-6AF6293EA6C0}">
      <dgm:prSet/>
      <dgm:spPr/>
      <dgm:t>
        <a:bodyPr/>
        <a:lstStyle/>
        <a:p>
          <a:endParaRPr lang="en-US"/>
        </a:p>
      </dgm:t>
    </dgm:pt>
    <dgm:pt modelId="{A62D1774-022B-41B5-BA62-05CE5CAEFE8D}" type="sibTrans" cxnId="{DF4F1D20-DE46-429F-8428-6AF6293EA6C0}">
      <dgm:prSet/>
      <dgm:spPr/>
      <dgm:t>
        <a:bodyPr/>
        <a:lstStyle/>
        <a:p>
          <a:endParaRPr lang="en-US"/>
        </a:p>
      </dgm:t>
    </dgm:pt>
    <dgm:pt modelId="{76E7CB34-9C75-4CFE-A729-F291798ADBEC}">
      <dgm:prSet/>
      <dgm:spPr/>
      <dgm:t>
        <a:bodyPr/>
        <a:lstStyle/>
        <a:p>
          <a:pPr rtl="0"/>
          <a:r>
            <a:rPr lang="ru-RU" dirty="0" smtClean="0"/>
            <a:t>интерактивность изучения теоретической информации </a:t>
          </a:r>
          <a:endParaRPr lang="en-US" dirty="0"/>
        </a:p>
      </dgm:t>
    </dgm:pt>
    <dgm:pt modelId="{EF05B631-41AE-4847-97CF-AE9C4C822E30}" type="parTrans" cxnId="{2F61F774-6565-41C7-8FE7-014EB47D451A}">
      <dgm:prSet/>
      <dgm:spPr/>
      <dgm:t>
        <a:bodyPr/>
        <a:lstStyle/>
        <a:p>
          <a:endParaRPr lang="en-US"/>
        </a:p>
      </dgm:t>
    </dgm:pt>
    <dgm:pt modelId="{C8EBC5E0-002E-47C8-98AD-378E396E7EF2}" type="sibTrans" cxnId="{2F61F774-6565-41C7-8FE7-014EB47D451A}">
      <dgm:prSet/>
      <dgm:spPr/>
      <dgm:t>
        <a:bodyPr/>
        <a:lstStyle/>
        <a:p>
          <a:endParaRPr lang="en-US"/>
        </a:p>
      </dgm:t>
    </dgm:pt>
    <dgm:pt modelId="{2673236F-4520-41A3-A3AF-011AAD7AAB64}">
      <dgm:prSet/>
      <dgm:spPr/>
      <dgm:t>
        <a:bodyPr/>
        <a:lstStyle/>
        <a:p>
          <a:pPr rtl="0"/>
          <a:r>
            <a:rPr lang="ru-RU" dirty="0" smtClean="0"/>
            <a:t>потребность в доступном и простом способе предоставления информации</a:t>
          </a:r>
          <a:endParaRPr lang="en-US" dirty="0"/>
        </a:p>
      </dgm:t>
    </dgm:pt>
    <dgm:pt modelId="{AA711AD2-4EC0-4F10-B2B1-B129DB7BF859}" type="parTrans" cxnId="{777720AA-597D-42CB-8C64-360ABCFF2ADA}">
      <dgm:prSet/>
      <dgm:spPr/>
      <dgm:t>
        <a:bodyPr/>
        <a:lstStyle/>
        <a:p>
          <a:endParaRPr lang="en-US"/>
        </a:p>
      </dgm:t>
    </dgm:pt>
    <dgm:pt modelId="{8ED1E77A-80C1-4E06-9500-BB0E6A679EAA}" type="sibTrans" cxnId="{777720AA-597D-42CB-8C64-360ABCFF2ADA}">
      <dgm:prSet/>
      <dgm:spPr/>
      <dgm:t>
        <a:bodyPr/>
        <a:lstStyle/>
        <a:p>
          <a:endParaRPr lang="en-US"/>
        </a:p>
      </dgm:t>
    </dgm:pt>
    <dgm:pt modelId="{05D71E5B-5FBE-413D-88C4-0CB50E66AABF}" type="pres">
      <dgm:prSet presAssocID="{86E24B79-CF57-4046-ADA6-F6C4537748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595D4B-809E-4E30-B0B9-B8E045B69020}" type="pres">
      <dgm:prSet presAssocID="{80189746-1039-4BD6-B007-075B89E43D8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B5ED8-D853-401D-B90D-0ED0412CC4EF}" type="pres">
      <dgm:prSet presAssocID="{9AA1F55C-A74C-482E-A617-E095624E8895}" presName="sibTrans" presStyleCnt="0"/>
      <dgm:spPr/>
    </dgm:pt>
    <dgm:pt modelId="{FD023BE0-75F6-4A95-BBA5-89509199F2C0}" type="pres">
      <dgm:prSet presAssocID="{2673236F-4520-41A3-A3AF-011AAD7AAB6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1C232-5B3A-4761-854A-1E1A1B1B1E32}" type="pres">
      <dgm:prSet presAssocID="{8ED1E77A-80C1-4E06-9500-BB0E6A679EAA}" presName="sibTrans" presStyleCnt="0"/>
      <dgm:spPr/>
    </dgm:pt>
    <dgm:pt modelId="{0E3A60A9-3F9E-43BC-8E36-32AE0382E512}" type="pres">
      <dgm:prSet presAssocID="{0A5BF61F-913F-4C2E-A167-52405A53A3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2236A-2B53-4DFD-B04F-662F782ADDAF}" type="pres">
      <dgm:prSet presAssocID="{644EC689-F3EB-4303-AB8C-D7A0123DAECF}" presName="sibTrans" presStyleCnt="0"/>
      <dgm:spPr/>
    </dgm:pt>
    <dgm:pt modelId="{124D689E-7FE2-4F3D-B70E-9B0F96CC5B14}" type="pres">
      <dgm:prSet presAssocID="{5CB718AF-F885-4229-AC70-569E8D776C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A698F-2DF9-4728-83EE-723D88513AFA}" type="pres">
      <dgm:prSet presAssocID="{A62D1774-022B-41B5-BA62-05CE5CAEFE8D}" presName="sibTrans" presStyleCnt="0"/>
      <dgm:spPr/>
    </dgm:pt>
    <dgm:pt modelId="{C6281850-E652-426A-B175-79F00488A20C}" type="pres">
      <dgm:prSet presAssocID="{76E7CB34-9C75-4CFE-A729-F291798ADB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A4B5C-D9D6-4610-85E2-F730206A2C05}" type="presOf" srcId="{5CB718AF-F885-4229-AC70-569E8D776C87}" destId="{124D689E-7FE2-4F3D-B70E-9B0F96CC5B14}" srcOrd="0" destOrd="0" presId="urn:microsoft.com/office/officeart/2005/8/layout/default"/>
    <dgm:cxn modelId="{777720AA-597D-42CB-8C64-360ABCFF2ADA}" srcId="{86E24B79-CF57-4046-ADA6-F6C453774841}" destId="{2673236F-4520-41A3-A3AF-011AAD7AAB64}" srcOrd="1" destOrd="0" parTransId="{AA711AD2-4EC0-4F10-B2B1-B129DB7BF859}" sibTransId="{8ED1E77A-80C1-4E06-9500-BB0E6A679EAA}"/>
    <dgm:cxn modelId="{DF4F1D20-DE46-429F-8428-6AF6293EA6C0}" srcId="{86E24B79-CF57-4046-ADA6-F6C453774841}" destId="{5CB718AF-F885-4229-AC70-569E8D776C87}" srcOrd="3" destOrd="0" parTransId="{F784A3AC-2C43-4F44-8AF6-A43202E1D7EC}" sibTransId="{A62D1774-022B-41B5-BA62-05CE5CAEFE8D}"/>
    <dgm:cxn modelId="{A49F22A9-63B9-40C2-AB09-E94B17BDE281}" type="presOf" srcId="{86E24B79-CF57-4046-ADA6-F6C453774841}" destId="{05D71E5B-5FBE-413D-88C4-0CB50E66AABF}" srcOrd="0" destOrd="0" presId="urn:microsoft.com/office/officeart/2005/8/layout/default"/>
    <dgm:cxn modelId="{7BA9DA7A-E044-4EC2-8584-737DB25F0862}" type="presOf" srcId="{76E7CB34-9C75-4CFE-A729-F291798ADBEC}" destId="{C6281850-E652-426A-B175-79F00488A20C}" srcOrd="0" destOrd="0" presId="urn:microsoft.com/office/officeart/2005/8/layout/default"/>
    <dgm:cxn modelId="{3F28041B-0A1C-4BC9-89EA-451687B5B956}" type="presOf" srcId="{2673236F-4520-41A3-A3AF-011AAD7AAB64}" destId="{FD023BE0-75F6-4A95-BBA5-89509199F2C0}" srcOrd="0" destOrd="0" presId="urn:microsoft.com/office/officeart/2005/8/layout/default"/>
    <dgm:cxn modelId="{2F61F774-6565-41C7-8FE7-014EB47D451A}" srcId="{86E24B79-CF57-4046-ADA6-F6C453774841}" destId="{76E7CB34-9C75-4CFE-A729-F291798ADBEC}" srcOrd="4" destOrd="0" parTransId="{EF05B631-41AE-4847-97CF-AE9C4C822E30}" sibTransId="{C8EBC5E0-002E-47C8-98AD-378E396E7EF2}"/>
    <dgm:cxn modelId="{1BF68F0E-10AC-402A-B846-B862727FAE5B}" srcId="{86E24B79-CF57-4046-ADA6-F6C453774841}" destId="{80189746-1039-4BD6-B007-075B89E43D83}" srcOrd="0" destOrd="0" parTransId="{88FF9082-C879-491E-95D9-55117BF52833}" sibTransId="{9AA1F55C-A74C-482E-A617-E095624E8895}"/>
    <dgm:cxn modelId="{424011AA-D19F-4C1B-B08B-D6609CDB9B6B}" srcId="{86E24B79-CF57-4046-ADA6-F6C453774841}" destId="{0A5BF61F-913F-4C2E-A167-52405A53A36E}" srcOrd="2" destOrd="0" parTransId="{93D08DB5-6E26-4971-883A-2C3DF3FA7059}" sibTransId="{644EC689-F3EB-4303-AB8C-D7A0123DAECF}"/>
    <dgm:cxn modelId="{6D3893C4-19F3-4506-9164-1B4C1F0D9F6C}" type="presOf" srcId="{0A5BF61F-913F-4C2E-A167-52405A53A36E}" destId="{0E3A60A9-3F9E-43BC-8E36-32AE0382E512}" srcOrd="0" destOrd="0" presId="urn:microsoft.com/office/officeart/2005/8/layout/default"/>
    <dgm:cxn modelId="{BDB4BBDF-ACC6-4BC0-A821-A60EB06B2BF9}" type="presOf" srcId="{80189746-1039-4BD6-B007-075B89E43D83}" destId="{D2595D4B-809E-4E30-B0B9-B8E045B69020}" srcOrd="0" destOrd="0" presId="urn:microsoft.com/office/officeart/2005/8/layout/default"/>
    <dgm:cxn modelId="{1AA61396-6E4C-4224-9256-B0300254DAEE}" type="presParOf" srcId="{05D71E5B-5FBE-413D-88C4-0CB50E66AABF}" destId="{D2595D4B-809E-4E30-B0B9-B8E045B69020}" srcOrd="0" destOrd="0" presId="urn:microsoft.com/office/officeart/2005/8/layout/default"/>
    <dgm:cxn modelId="{04029B24-01BF-4248-BE96-D2CF41EE85D7}" type="presParOf" srcId="{05D71E5B-5FBE-413D-88C4-0CB50E66AABF}" destId="{310B5ED8-D853-401D-B90D-0ED0412CC4EF}" srcOrd="1" destOrd="0" presId="urn:microsoft.com/office/officeart/2005/8/layout/default"/>
    <dgm:cxn modelId="{777A9E75-1FC9-4F2A-9204-C3607F4F83A4}" type="presParOf" srcId="{05D71E5B-5FBE-413D-88C4-0CB50E66AABF}" destId="{FD023BE0-75F6-4A95-BBA5-89509199F2C0}" srcOrd="2" destOrd="0" presId="urn:microsoft.com/office/officeart/2005/8/layout/default"/>
    <dgm:cxn modelId="{CF967413-712C-42C6-B229-616642BF6FAB}" type="presParOf" srcId="{05D71E5B-5FBE-413D-88C4-0CB50E66AABF}" destId="{3831C232-5B3A-4761-854A-1E1A1B1B1E32}" srcOrd="3" destOrd="0" presId="urn:microsoft.com/office/officeart/2005/8/layout/default"/>
    <dgm:cxn modelId="{BCE8B563-0F98-4FA5-89C4-6071DE86CF7B}" type="presParOf" srcId="{05D71E5B-5FBE-413D-88C4-0CB50E66AABF}" destId="{0E3A60A9-3F9E-43BC-8E36-32AE0382E512}" srcOrd="4" destOrd="0" presId="urn:microsoft.com/office/officeart/2005/8/layout/default"/>
    <dgm:cxn modelId="{6C4D7410-DA63-4ECD-8E94-EF040DB52DA4}" type="presParOf" srcId="{05D71E5B-5FBE-413D-88C4-0CB50E66AABF}" destId="{15D2236A-2B53-4DFD-B04F-662F782ADDAF}" srcOrd="5" destOrd="0" presId="urn:microsoft.com/office/officeart/2005/8/layout/default"/>
    <dgm:cxn modelId="{5352344B-AD1B-4354-B952-EA1FEADABFDB}" type="presParOf" srcId="{05D71E5B-5FBE-413D-88C4-0CB50E66AABF}" destId="{124D689E-7FE2-4F3D-B70E-9B0F96CC5B14}" srcOrd="6" destOrd="0" presId="urn:microsoft.com/office/officeart/2005/8/layout/default"/>
    <dgm:cxn modelId="{EDD883E1-F756-4072-BC5E-78ECF7149463}" type="presParOf" srcId="{05D71E5B-5FBE-413D-88C4-0CB50E66AABF}" destId="{A84A698F-2DF9-4728-83EE-723D88513AFA}" srcOrd="7" destOrd="0" presId="urn:microsoft.com/office/officeart/2005/8/layout/default"/>
    <dgm:cxn modelId="{70F12497-90ED-4781-8254-E6D4E2676678}" type="presParOf" srcId="{05D71E5B-5FBE-413D-88C4-0CB50E66AABF}" destId="{C6281850-E652-426A-B175-79F00488A20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4FE22E-81BE-49D8-A4B8-3FC32A7EAFBB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C28EA0A-7365-424A-A030-6283EE6DFF11}">
      <dgm:prSet/>
      <dgm:spPr/>
      <dgm:t>
        <a:bodyPr/>
        <a:lstStyle/>
        <a:p>
          <a:pPr rtl="0"/>
          <a:r>
            <a:rPr lang="ru-RU" dirty="0" smtClean="0"/>
            <a:t>учащиеся 8-11 классов</a:t>
          </a:r>
          <a:endParaRPr lang="en-US" dirty="0"/>
        </a:p>
      </dgm:t>
    </dgm:pt>
    <dgm:pt modelId="{085CD172-ABA7-4ADF-B840-C1ED0CB289C8}" type="parTrans" cxnId="{F58BEE03-C7C1-4E17-8D1B-02B215ED5376}">
      <dgm:prSet/>
      <dgm:spPr/>
      <dgm:t>
        <a:bodyPr/>
        <a:lstStyle/>
        <a:p>
          <a:endParaRPr lang="en-US"/>
        </a:p>
      </dgm:t>
    </dgm:pt>
    <dgm:pt modelId="{DC0C4E5C-21CD-4F59-B5DE-FFFCAEBFBE82}" type="sibTrans" cxnId="{F58BEE03-C7C1-4E17-8D1B-02B215ED5376}">
      <dgm:prSet/>
      <dgm:spPr/>
      <dgm:t>
        <a:bodyPr/>
        <a:lstStyle/>
        <a:p>
          <a:endParaRPr lang="en-US"/>
        </a:p>
      </dgm:t>
    </dgm:pt>
    <dgm:pt modelId="{ECF4010F-8331-478B-8D1A-E621DDFA3359}">
      <dgm:prSet/>
      <dgm:spPr/>
      <dgm:t>
        <a:bodyPr/>
        <a:lstStyle/>
        <a:p>
          <a:pPr rtl="0"/>
          <a:r>
            <a:rPr lang="ru-RU" dirty="0" smtClean="0"/>
            <a:t>студенты </a:t>
          </a:r>
          <a:r>
            <a:rPr lang="en-US" dirty="0" smtClean="0"/>
            <a:t>1-2 </a:t>
          </a:r>
          <a:r>
            <a:rPr lang="ru-RU" dirty="0" smtClean="0"/>
            <a:t>курсов</a:t>
          </a:r>
          <a:endParaRPr lang="en-US" dirty="0"/>
        </a:p>
      </dgm:t>
    </dgm:pt>
    <dgm:pt modelId="{C349952C-7AC4-40BF-9DEA-60AF8B102DC2}" type="parTrans" cxnId="{D59692C3-0378-4A83-960D-92B54A725C3D}">
      <dgm:prSet/>
      <dgm:spPr/>
      <dgm:t>
        <a:bodyPr/>
        <a:lstStyle/>
        <a:p>
          <a:endParaRPr lang="en-US"/>
        </a:p>
      </dgm:t>
    </dgm:pt>
    <dgm:pt modelId="{1CF294D5-E800-4698-A967-C1EFE2C72903}" type="sibTrans" cxnId="{D59692C3-0378-4A83-960D-92B54A725C3D}">
      <dgm:prSet/>
      <dgm:spPr/>
      <dgm:t>
        <a:bodyPr/>
        <a:lstStyle/>
        <a:p>
          <a:endParaRPr lang="en-US"/>
        </a:p>
      </dgm:t>
    </dgm:pt>
    <dgm:pt modelId="{87D54B58-02BD-4A4F-90CE-DAA518E8790A}">
      <dgm:prSet/>
      <dgm:spPr/>
      <dgm:t>
        <a:bodyPr/>
        <a:lstStyle/>
        <a:p>
          <a:pPr rtl="0"/>
          <a:r>
            <a:rPr lang="ru-RU" dirty="0" smtClean="0"/>
            <a:t>преподаватели и учителя</a:t>
          </a:r>
          <a:endParaRPr lang="en-US" dirty="0"/>
        </a:p>
      </dgm:t>
    </dgm:pt>
    <dgm:pt modelId="{879C6712-7FD0-4589-9A8B-2FD3DC1D3425}" type="parTrans" cxnId="{4B5A2F19-A135-4C67-9EDE-F3217D4773B2}">
      <dgm:prSet/>
      <dgm:spPr/>
      <dgm:t>
        <a:bodyPr/>
        <a:lstStyle/>
        <a:p>
          <a:endParaRPr lang="en-US"/>
        </a:p>
      </dgm:t>
    </dgm:pt>
    <dgm:pt modelId="{F30589D7-2E07-4569-A761-9B7AC67CCF3A}" type="sibTrans" cxnId="{4B5A2F19-A135-4C67-9EDE-F3217D4773B2}">
      <dgm:prSet/>
      <dgm:spPr/>
      <dgm:t>
        <a:bodyPr/>
        <a:lstStyle/>
        <a:p>
          <a:endParaRPr lang="en-US"/>
        </a:p>
      </dgm:t>
    </dgm:pt>
    <dgm:pt modelId="{9DC5DAE6-4BFA-4FA8-8D47-5189D3B271E9}" type="pres">
      <dgm:prSet presAssocID="{1D4FE22E-81BE-49D8-A4B8-3FC32A7EAFB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46ACFF-C75D-4FEE-BBA9-1879DB36F62B}" type="pres">
      <dgm:prSet presAssocID="{1C28EA0A-7365-424A-A030-6283EE6DFF11}" presName="circ1" presStyleLbl="vennNode1" presStyleIdx="0" presStyleCnt="3"/>
      <dgm:spPr/>
      <dgm:t>
        <a:bodyPr/>
        <a:lstStyle/>
        <a:p>
          <a:endParaRPr lang="en-US"/>
        </a:p>
      </dgm:t>
    </dgm:pt>
    <dgm:pt modelId="{6534EF9C-4A82-4BAF-961C-2DB8EE75967C}" type="pres">
      <dgm:prSet presAssocID="{1C28EA0A-7365-424A-A030-6283EE6DFF1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B76A0-573C-4845-AC0D-B57145FF0916}" type="pres">
      <dgm:prSet presAssocID="{ECF4010F-8331-478B-8D1A-E621DDFA3359}" presName="circ2" presStyleLbl="vennNode1" presStyleIdx="1" presStyleCnt="3"/>
      <dgm:spPr/>
      <dgm:t>
        <a:bodyPr/>
        <a:lstStyle/>
        <a:p>
          <a:endParaRPr lang="en-US"/>
        </a:p>
      </dgm:t>
    </dgm:pt>
    <dgm:pt modelId="{9B7D3DDD-4145-4823-A25E-D193C9DA8321}" type="pres">
      <dgm:prSet presAssocID="{ECF4010F-8331-478B-8D1A-E621DDFA335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E41D5-3516-4B4E-A7A1-1DF3BCF45C9F}" type="pres">
      <dgm:prSet presAssocID="{87D54B58-02BD-4A4F-90CE-DAA518E8790A}" presName="circ3" presStyleLbl="vennNode1" presStyleIdx="2" presStyleCnt="3"/>
      <dgm:spPr/>
      <dgm:t>
        <a:bodyPr/>
        <a:lstStyle/>
        <a:p>
          <a:endParaRPr lang="en-US"/>
        </a:p>
      </dgm:t>
    </dgm:pt>
    <dgm:pt modelId="{98D5DFA6-4644-4508-91FF-BB911CCC6FDD}" type="pres">
      <dgm:prSet presAssocID="{87D54B58-02BD-4A4F-90CE-DAA518E8790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692C3-0378-4A83-960D-92B54A725C3D}" srcId="{1D4FE22E-81BE-49D8-A4B8-3FC32A7EAFBB}" destId="{ECF4010F-8331-478B-8D1A-E621DDFA3359}" srcOrd="1" destOrd="0" parTransId="{C349952C-7AC4-40BF-9DEA-60AF8B102DC2}" sibTransId="{1CF294D5-E800-4698-A967-C1EFE2C72903}"/>
    <dgm:cxn modelId="{428A9594-9EE4-4457-AA40-2C3413ABBBC8}" type="presOf" srcId="{1D4FE22E-81BE-49D8-A4B8-3FC32A7EAFBB}" destId="{9DC5DAE6-4BFA-4FA8-8D47-5189D3B271E9}" srcOrd="0" destOrd="0" presId="urn:microsoft.com/office/officeart/2005/8/layout/venn1"/>
    <dgm:cxn modelId="{0BA7CF38-CCB7-46E1-AE50-7CCFA6453334}" type="presOf" srcId="{ECF4010F-8331-478B-8D1A-E621DDFA3359}" destId="{9B7D3DDD-4145-4823-A25E-D193C9DA8321}" srcOrd="1" destOrd="0" presId="urn:microsoft.com/office/officeart/2005/8/layout/venn1"/>
    <dgm:cxn modelId="{39D357B8-0C4B-4E93-81D2-0A0D3CDE55CC}" type="presOf" srcId="{87D54B58-02BD-4A4F-90CE-DAA518E8790A}" destId="{D42E41D5-3516-4B4E-A7A1-1DF3BCF45C9F}" srcOrd="0" destOrd="0" presId="urn:microsoft.com/office/officeart/2005/8/layout/venn1"/>
    <dgm:cxn modelId="{FD3DD9A3-8AD3-4615-B73A-4103EB0CB2D3}" type="presOf" srcId="{ECF4010F-8331-478B-8D1A-E621DDFA3359}" destId="{E58B76A0-573C-4845-AC0D-B57145FF0916}" srcOrd="0" destOrd="0" presId="urn:microsoft.com/office/officeart/2005/8/layout/venn1"/>
    <dgm:cxn modelId="{F58BEE03-C7C1-4E17-8D1B-02B215ED5376}" srcId="{1D4FE22E-81BE-49D8-A4B8-3FC32A7EAFBB}" destId="{1C28EA0A-7365-424A-A030-6283EE6DFF11}" srcOrd="0" destOrd="0" parTransId="{085CD172-ABA7-4ADF-B840-C1ED0CB289C8}" sibTransId="{DC0C4E5C-21CD-4F59-B5DE-FFFCAEBFBE82}"/>
    <dgm:cxn modelId="{7C51F7EB-528A-4621-9B7A-A146C6C203D2}" type="presOf" srcId="{1C28EA0A-7365-424A-A030-6283EE6DFF11}" destId="{6534EF9C-4A82-4BAF-961C-2DB8EE75967C}" srcOrd="1" destOrd="0" presId="urn:microsoft.com/office/officeart/2005/8/layout/venn1"/>
    <dgm:cxn modelId="{27B6A010-ED6F-4FD2-AE70-C505E86295F4}" type="presOf" srcId="{1C28EA0A-7365-424A-A030-6283EE6DFF11}" destId="{E246ACFF-C75D-4FEE-BBA9-1879DB36F62B}" srcOrd="0" destOrd="0" presId="urn:microsoft.com/office/officeart/2005/8/layout/venn1"/>
    <dgm:cxn modelId="{8B35BA35-3EBD-4622-9E2C-7E2369AAFD96}" type="presOf" srcId="{87D54B58-02BD-4A4F-90CE-DAA518E8790A}" destId="{98D5DFA6-4644-4508-91FF-BB911CCC6FDD}" srcOrd="1" destOrd="0" presId="urn:microsoft.com/office/officeart/2005/8/layout/venn1"/>
    <dgm:cxn modelId="{4B5A2F19-A135-4C67-9EDE-F3217D4773B2}" srcId="{1D4FE22E-81BE-49D8-A4B8-3FC32A7EAFBB}" destId="{87D54B58-02BD-4A4F-90CE-DAA518E8790A}" srcOrd="2" destOrd="0" parTransId="{879C6712-7FD0-4589-9A8B-2FD3DC1D3425}" sibTransId="{F30589D7-2E07-4569-A761-9B7AC67CCF3A}"/>
    <dgm:cxn modelId="{90575C61-9DFB-481A-87E9-D720330E00FE}" type="presParOf" srcId="{9DC5DAE6-4BFA-4FA8-8D47-5189D3B271E9}" destId="{E246ACFF-C75D-4FEE-BBA9-1879DB36F62B}" srcOrd="0" destOrd="0" presId="urn:microsoft.com/office/officeart/2005/8/layout/venn1"/>
    <dgm:cxn modelId="{650E69DB-907C-48C2-AA3C-33D5F9794709}" type="presParOf" srcId="{9DC5DAE6-4BFA-4FA8-8D47-5189D3B271E9}" destId="{6534EF9C-4A82-4BAF-961C-2DB8EE75967C}" srcOrd="1" destOrd="0" presId="urn:microsoft.com/office/officeart/2005/8/layout/venn1"/>
    <dgm:cxn modelId="{EEE074D9-15EC-47F9-A4D8-D113F4313A52}" type="presParOf" srcId="{9DC5DAE6-4BFA-4FA8-8D47-5189D3B271E9}" destId="{E58B76A0-573C-4845-AC0D-B57145FF0916}" srcOrd="2" destOrd="0" presId="urn:microsoft.com/office/officeart/2005/8/layout/venn1"/>
    <dgm:cxn modelId="{03FF6237-D26F-4B75-8E21-BA4FCC23E235}" type="presParOf" srcId="{9DC5DAE6-4BFA-4FA8-8D47-5189D3B271E9}" destId="{9B7D3DDD-4145-4823-A25E-D193C9DA8321}" srcOrd="3" destOrd="0" presId="urn:microsoft.com/office/officeart/2005/8/layout/venn1"/>
    <dgm:cxn modelId="{D0F8398A-3B53-4E10-B446-8A49284DC0F1}" type="presParOf" srcId="{9DC5DAE6-4BFA-4FA8-8D47-5189D3B271E9}" destId="{D42E41D5-3516-4B4E-A7A1-1DF3BCF45C9F}" srcOrd="4" destOrd="0" presId="urn:microsoft.com/office/officeart/2005/8/layout/venn1"/>
    <dgm:cxn modelId="{22D368C9-F65A-4E6F-B084-F3DE52BB42EC}" type="presParOf" srcId="{9DC5DAE6-4BFA-4FA8-8D47-5189D3B271E9}" destId="{98D5DFA6-4644-4508-91FF-BB911CCC6FD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7ADD00-571D-4783-B42E-E44402CCB462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4F42C6-F598-4FC3-ADFE-B46C57F6A304}">
      <dgm:prSet/>
      <dgm:spPr/>
      <dgm:t>
        <a:bodyPr/>
        <a:lstStyle/>
        <a:p>
          <a:pPr rtl="0"/>
          <a:r>
            <a:rPr lang="ru-RU" dirty="0" smtClean="0"/>
            <a:t>Элементы</a:t>
          </a:r>
          <a:endParaRPr lang="en-US" dirty="0"/>
        </a:p>
      </dgm:t>
    </dgm:pt>
    <dgm:pt modelId="{CF0BA724-567C-429C-BFF5-9DA99BC14C85}" type="parTrans" cxnId="{DA899D7F-0E48-49D4-8ABD-A71107E0D0C9}">
      <dgm:prSet/>
      <dgm:spPr/>
      <dgm:t>
        <a:bodyPr/>
        <a:lstStyle/>
        <a:p>
          <a:endParaRPr lang="en-US"/>
        </a:p>
      </dgm:t>
    </dgm:pt>
    <dgm:pt modelId="{07674AB1-C638-4229-A056-57A71D199CCC}" type="sibTrans" cxnId="{DA899D7F-0E48-49D4-8ABD-A71107E0D0C9}">
      <dgm:prSet/>
      <dgm:spPr/>
      <dgm:t>
        <a:bodyPr/>
        <a:lstStyle/>
        <a:p>
          <a:endParaRPr lang="en-US"/>
        </a:p>
      </dgm:t>
    </dgm:pt>
    <dgm:pt modelId="{154AD079-8D22-4EB6-AD4C-2ECFF3A9D5B4}">
      <dgm:prSet/>
      <dgm:spPr/>
      <dgm:t>
        <a:bodyPr/>
        <a:lstStyle/>
        <a:p>
          <a:pPr rtl="0"/>
          <a:r>
            <a:rPr lang="ru-RU" dirty="0" smtClean="0"/>
            <a:t>Вещества</a:t>
          </a:r>
          <a:endParaRPr lang="en-US" dirty="0"/>
        </a:p>
      </dgm:t>
    </dgm:pt>
    <dgm:pt modelId="{FFA34ED4-0A60-4BBF-8784-22DDB1E6DCE1}" type="parTrans" cxnId="{A9D66A6F-4CC2-4576-9987-C0BFCA329699}">
      <dgm:prSet/>
      <dgm:spPr/>
      <dgm:t>
        <a:bodyPr/>
        <a:lstStyle/>
        <a:p>
          <a:endParaRPr lang="en-US"/>
        </a:p>
      </dgm:t>
    </dgm:pt>
    <dgm:pt modelId="{5F2E6B09-8ED9-438D-BB57-05C3A2DBC5E6}" type="sibTrans" cxnId="{A9D66A6F-4CC2-4576-9987-C0BFCA329699}">
      <dgm:prSet/>
      <dgm:spPr/>
      <dgm:t>
        <a:bodyPr/>
        <a:lstStyle/>
        <a:p>
          <a:endParaRPr lang="en-US"/>
        </a:p>
      </dgm:t>
    </dgm:pt>
    <dgm:pt modelId="{629F2BEC-B078-491C-A6C0-99426E6E0FB9}">
      <dgm:prSet/>
      <dgm:spPr/>
      <dgm:t>
        <a:bodyPr/>
        <a:lstStyle/>
        <a:p>
          <a:pPr rtl="0"/>
          <a:r>
            <a:rPr lang="ru-RU" dirty="0" smtClean="0"/>
            <a:t>Реакции</a:t>
          </a:r>
          <a:endParaRPr lang="en-US" dirty="0"/>
        </a:p>
      </dgm:t>
    </dgm:pt>
    <dgm:pt modelId="{7B58729A-B3F2-403C-8591-B3B6452B208D}" type="parTrans" cxnId="{C1072299-74CC-430B-9818-0A2D9258F209}">
      <dgm:prSet/>
      <dgm:spPr/>
      <dgm:t>
        <a:bodyPr/>
        <a:lstStyle/>
        <a:p>
          <a:endParaRPr lang="en-US"/>
        </a:p>
      </dgm:t>
    </dgm:pt>
    <dgm:pt modelId="{24076013-7B1D-4E1B-B80A-9830AC23D34F}" type="sibTrans" cxnId="{C1072299-74CC-430B-9818-0A2D9258F209}">
      <dgm:prSet/>
      <dgm:spPr/>
      <dgm:t>
        <a:bodyPr/>
        <a:lstStyle/>
        <a:p>
          <a:endParaRPr lang="en-US"/>
        </a:p>
      </dgm:t>
    </dgm:pt>
    <dgm:pt modelId="{E8E5EC0B-ADCC-4077-80E1-0DA1039772A6}">
      <dgm:prSet/>
      <dgm:spPr/>
      <dgm:t>
        <a:bodyPr/>
        <a:lstStyle/>
        <a:p>
          <a:pPr rtl="0"/>
          <a:r>
            <a:rPr lang="ru-RU" dirty="0" smtClean="0"/>
            <a:t>Контроль</a:t>
          </a:r>
          <a:endParaRPr lang="en-US" dirty="0"/>
        </a:p>
      </dgm:t>
    </dgm:pt>
    <dgm:pt modelId="{244C3B31-B316-42BD-8D75-CB454A479519}" type="parTrans" cxnId="{8004ABC8-2D13-4ED9-942C-65AF5FD19A1F}">
      <dgm:prSet/>
      <dgm:spPr/>
      <dgm:t>
        <a:bodyPr/>
        <a:lstStyle/>
        <a:p>
          <a:endParaRPr lang="en-US"/>
        </a:p>
      </dgm:t>
    </dgm:pt>
    <dgm:pt modelId="{8979451E-7113-4300-80FF-D5847CEFE3B9}" type="sibTrans" cxnId="{8004ABC8-2D13-4ED9-942C-65AF5FD19A1F}">
      <dgm:prSet/>
      <dgm:spPr/>
      <dgm:t>
        <a:bodyPr/>
        <a:lstStyle/>
        <a:p>
          <a:endParaRPr lang="en-US"/>
        </a:p>
      </dgm:t>
    </dgm:pt>
    <dgm:pt modelId="{E2DACDBE-A799-4ACB-B708-66A30A93E8DB}" type="pres">
      <dgm:prSet presAssocID="{CF7ADD00-571D-4783-B42E-E44402CCB4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5A4C64-9C8D-4F9B-9416-7A70DD0C385A}" type="pres">
      <dgm:prSet presAssocID="{DF4F42C6-F598-4FC3-ADFE-B46C57F6A30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C66C0DF-88C8-46A7-B277-D2A7C7612E07}" type="pres">
      <dgm:prSet presAssocID="{DF4F42C6-F598-4FC3-ADFE-B46C57F6A304}" presName="rootComposite1" presStyleCnt="0"/>
      <dgm:spPr/>
      <dgm:t>
        <a:bodyPr/>
        <a:lstStyle/>
        <a:p>
          <a:endParaRPr lang="en-US"/>
        </a:p>
      </dgm:t>
    </dgm:pt>
    <dgm:pt modelId="{EEA48672-8334-48E7-8117-CF237F158958}" type="pres">
      <dgm:prSet presAssocID="{DF4F42C6-F598-4FC3-ADFE-B46C57F6A304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97C6E-B19C-43BC-AB98-528EF3465E4C}" type="pres">
      <dgm:prSet presAssocID="{DF4F42C6-F598-4FC3-ADFE-B46C57F6A3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0299BAB-8617-4F69-A0FB-282DE9F17512}" type="pres">
      <dgm:prSet presAssocID="{DF4F42C6-F598-4FC3-ADFE-B46C57F6A304}" presName="hierChild2" presStyleCnt="0"/>
      <dgm:spPr/>
      <dgm:t>
        <a:bodyPr/>
        <a:lstStyle/>
        <a:p>
          <a:endParaRPr lang="en-US"/>
        </a:p>
      </dgm:t>
    </dgm:pt>
    <dgm:pt modelId="{FFBE4BE1-FFCC-4E90-AEC2-487F93AAD20D}" type="pres">
      <dgm:prSet presAssocID="{DF4F42C6-F598-4FC3-ADFE-B46C57F6A304}" presName="hierChild3" presStyleCnt="0"/>
      <dgm:spPr/>
      <dgm:t>
        <a:bodyPr/>
        <a:lstStyle/>
        <a:p>
          <a:endParaRPr lang="en-US"/>
        </a:p>
      </dgm:t>
    </dgm:pt>
    <dgm:pt modelId="{A9FD5B2B-7DE1-4116-8492-6AE27BE2DEF4}" type="pres">
      <dgm:prSet presAssocID="{154AD079-8D22-4EB6-AD4C-2ECFF3A9D5B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58E8D9-64F6-476A-8487-9EE69B6F0C65}" type="pres">
      <dgm:prSet presAssocID="{154AD079-8D22-4EB6-AD4C-2ECFF3A9D5B4}" presName="rootComposite1" presStyleCnt="0"/>
      <dgm:spPr/>
      <dgm:t>
        <a:bodyPr/>
        <a:lstStyle/>
        <a:p>
          <a:endParaRPr lang="en-US"/>
        </a:p>
      </dgm:t>
    </dgm:pt>
    <dgm:pt modelId="{D393B2E8-5CE8-4FD0-8D64-53EB7876DD15}" type="pres">
      <dgm:prSet presAssocID="{154AD079-8D22-4EB6-AD4C-2ECFF3A9D5B4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56FCFE-357E-4274-8240-762F1C76CDCE}" type="pres">
      <dgm:prSet presAssocID="{154AD079-8D22-4EB6-AD4C-2ECFF3A9D5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7CA324-3F19-4B0F-A8AC-2207B3A3259B}" type="pres">
      <dgm:prSet presAssocID="{154AD079-8D22-4EB6-AD4C-2ECFF3A9D5B4}" presName="hierChild2" presStyleCnt="0"/>
      <dgm:spPr/>
      <dgm:t>
        <a:bodyPr/>
        <a:lstStyle/>
        <a:p>
          <a:endParaRPr lang="en-US"/>
        </a:p>
      </dgm:t>
    </dgm:pt>
    <dgm:pt modelId="{BCE5620A-9B53-4929-BBE8-D91C7B4BF0F1}" type="pres">
      <dgm:prSet presAssocID="{154AD079-8D22-4EB6-AD4C-2ECFF3A9D5B4}" presName="hierChild3" presStyleCnt="0"/>
      <dgm:spPr/>
      <dgm:t>
        <a:bodyPr/>
        <a:lstStyle/>
        <a:p>
          <a:endParaRPr lang="en-US"/>
        </a:p>
      </dgm:t>
    </dgm:pt>
    <dgm:pt modelId="{0359386D-9F37-4537-BD71-B0EB440882E1}" type="pres">
      <dgm:prSet presAssocID="{629F2BEC-B078-491C-A6C0-99426E6E0FB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4DE81D-498D-4EE8-883E-2BBFE3537F6A}" type="pres">
      <dgm:prSet presAssocID="{629F2BEC-B078-491C-A6C0-99426E6E0FB9}" presName="rootComposite1" presStyleCnt="0"/>
      <dgm:spPr/>
      <dgm:t>
        <a:bodyPr/>
        <a:lstStyle/>
        <a:p>
          <a:endParaRPr lang="en-US"/>
        </a:p>
      </dgm:t>
    </dgm:pt>
    <dgm:pt modelId="{C0A8BCA8-8314-4B95-8C20-AB2B2DA10BE3}" type="pres">
      <dgm:prSet presAssocID="{629F2BEC-B078-491C-A6C0-99426E6E0FB9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18E43-A7BF-4481-847B-C2776C514D19}" type="pres">
      <dgm:prSet presAssocID="{629F2BEC-B078-491C-A6C0-99426E6E0FB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B702A47-2A81-426F-AEC5-C86482E3FE9F}" type="pres">
      <dgm:prSet presAssocID="{629F2BEC-B078-491C-A6C0-99426E6E0FB9}" presName="hierChild2" presStyleCnt="0"/>
      <dgm:spPr/>
      <dgm:t>
        <a:bodyPr/>
        <a:lstStyle/>
        <a:p>
          <a:endParaRPr lang="en-US"/>
        </a:p>
      </dgm:t>
    </dgm:pt>
    <dgm:pt modelId="{D392EA21-731D-4C7D-A272-8B0D7C53CD27}" type="pres">
      <dgm:prSet presAssocID="{629F2BEC-B078-491C-A6C0-99426E6E0FB9}" presName="hierChild3" presStyleCnt="0"/>
      <dgm:spPr/>
      <dgm:t>
        <a:bodyPr/>
        <a:lstStyle/>
        <a:p>
          <a:endParaRPr lang="en-US"/>
        </a:p>
      </dgm:t>
    </dgm:pt>
    <dgm:pt modelId="{A0D1C753-1772-40E6-9A16-7530F1E773AE}" type="pres">
      <dgm:prSet presAssocID="{E8E5EC0B-ADCC-4077-80E1-0DA1039772A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1387DCA-B56A-410C-8E1E-E20642E686DE}" type="pres">
      <dgm:prSet presAssocID="{E8E5EC0B-ADCC-4077-80E1-0DA1039772A6}" presName="rootComposite1" presStyleCnt="0"/>
      <dgm:spPr/>
      <dgm:t>
        <a:bodyPr/>
        <a:lstStyle/>
        <a:p>
          <a:endParaRPr lang="en-US"/>
        </a:p>
      </dgm:t>
    </dgm:pt>
    <dgm:pt modelId="{99A5F6C9-5EEF-496E-B9C4-50EA055DEF81}" type="pres">
      <dgm:prSet presAssocID="{E8E5EC0B-ADCC-4077-80E1-0DA1039772A6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FF2BB-B6D6-4C17-AB02-65FF56676F46}" type="pres">
      <dgm:prSet presAssocID="{E8E5EC0B-ADCC-4077-80E1-0DA1039772A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40799A-0976-4095-8925-70609CF52F8F}" type="pres">
      <dgm:prSet presAssocID="{E8E5EC0B-ADCC-4077-80E1-0DA1039772A6}" presName="hierChild2" presStyleCnt="0"/>
      <dgm:spPr/>
      <dgm:t>
        <a:bodyPr/>
        <a:lstStyle/>
        <a:p>
          <a:endParaRPr lang="en-US"/>
        </a:p>
      </dgm:t>
    </dgm:pt>
    <dgm:pt modelId="{AA0EF514-D647-45AA-91DF-C3EB2238CC1D}" type="pres">
      <dgm:prSet presAssocID="{E8E5EC0B-ADCC-4077-80E1-0DA1039772A6}" presName="hierChild3" presStyleCnt="0"/>
      <dgm:spPr/>
      <dgm:t>
        <a:bodyPr/>
        <a:lstStyle/>
        <a:p>
          <a:endParaRPr lang="en-US"/>
        </a:p>
      </dgm:t>
    </dgm:pt>
  </dgm:ptLst>
  <dgm:cxnLst>
    <dgm:cxn modelId="{1C654D12-4FE8-4A74-B511-E20CEA6FF6E8}" type="presOf" srcId="{E8E5EC0B-ADCC-4077-80E1-0DA1039772A6}" destId="{99A5F6C9-5EEF-496E-B9C4-50EA055DEF81}" srcOrd="0" destOrd="0" presId="urn:microsoft.com/office/officeart/2005/8/layout/orgChart1"/>
    <dgm:cxn modelId="{5F023B30-C73D-4AFD-A58A-69F25C5EBCB9}" type="presOf" srcId="{154AD079-8D22-4EB6-AD4C-2ECFF3A9D5B4}" destId="{D393B2E8-5CE8-4FD0-8D64-53EB7876DD15}" srcOrd="0" destOrd="0" presId="urn:microsoft.com/office/officeart/2005/8/layout/orgChart1"/>
    <dgm:cxn modelId="{8004ABC8-2D13-4ED9-942C-65AF5FD19A1F}" srcId="{CF7ADD00-571D-4783-B42E-E44402CCB462}" destId="{E8E5EC0B-ADCC-4077-80E1-0DA1039772A6}" srcOrd="3" destOrd="0" parTransId="{244C3B31-B316-42BD-8D75-CB454A479519}" sibTransId="{8979451E-7113-4300-80FF-D5847CEFE3B9}"/>
    <dgm:cxn modelId="{1843F209-6DEA-40DB-8DE0-D2A9342F589D}" type="presOf" srcId="{DF4F42C6-F598-4FC3-ADFE-B46C57F6A304}" destId="{EEA48672-8334-48E7-8117-CF237F158958}" srcOrd="0" destOrd="0" presId="urn:microsoft.com/office/officeart/2005/8/layout/orgChart1"/>
    <dgm:cxn modelId="{BFCD9E85-2464-4856-AA45-E0129E8C7C98}" type="presOf" srcId="{E8E5EC0B-ADCC-4077-80E1-0DA1039772A6}" destId="{02AFF2BB-B6D6-4C17-AB02-65FF56676F46}" srcOrd="1" destOrd="0" presId="urn:microsoft.com/office/officeart/2005/8/layout/orgChart1"/>
    <dgm:cxn modelId="{166DD5C4-F953-4955-9D7B-DCC44E07DC17}" type="presOf" srcId="{CF7ADD00-571D-4783-B42E-E44402CCB462}" destId="{E2DACDBE-A799-4ACB-B708-66A30A93E8DB}" srcOrd="0" destOrd="0" presId="urn:microsoft.com/office/officeart/2005/8/layout/orgChart1"/>
    <dgm:cxn modelId="{1803EA9F-D15B-40B1-AD71-B1E6283295F8}" type="presOf" srcId="{629F2BEC-B078-491C-A6C0-99426E6E0FB9}" destId="{C0A8BCA8-8314-4B95-8C20-AB2B2DA10BE3}" srcOrd="0" destOrd="0" presId="urn:microsoft.com/office/officeart/2005/8/layout/orgChart1"/>
    <dgm:cxn modelId="{C1072299-74CC-430B-9818-0A2D9258F209}" srcId="{CF7ADD00-571D-4783-B42E-E44402CCB462}" destId="{629F2BEC-B078-491C-A6C0-99426E6E0FB9}" srcOrd="2" destOrd="0" parTransId="{7B58729A-B3F2-403C-8591-B3B6452B208D}" sibTransId="{24076013-7B1D-4E1B-B80A-9830AC23D34F}"/>
    <dgm:cxn modelId="{39A1CEFF-E533-43C3-9ED7-CAE24ED00D8D}" type="presOf" srcId="{154AD079-8D22-4EB6-AD4C-2ECFF3A9D5B4}" destId="{E456FCFE-357E-4274-8240-762F1C76CDCE}" srcOrd="1" destOrd="0" presId="urn:microsoft.com/office/officeart/2005/8/layout/orgChart1"/>
    <dgm:cxn modelId="{DA899D7F-0E48-49D4-8ABD-A71107E0D0C9}" srcId="{CF7ADD00-571D-4783-B42E-E44402CCB462}" destId="{DF4F42C6-F598-4FC3-ADFE-B46C57F6A304}" srcOrd="0" destOrd="0" parTransId="{CF0BA724-567C-429C-BFF5-9DA99BC14C85}" sibTransId="{07674AB1-C638-4229-A056-57A71D199CCC}"/>
    <dgm:cxn modelId="{A9D66A6F-4CC2-4576-9987-C0BFCA329699}" srcId="{CF7ADD00-571D-4783-B42E-E44402CCB462}" destId="{154AD079-8D22-4EB6-AD4C-2ECFF3A9D5B4}" srcOrd="1" destOrd="0" parTransId="{FFA34ED4-0A60-4BBF-8784-22DDB1E6DCE1}" sibTransId="{5F2E6B09-8ED9-438D-BB57-05C3A2DBC5E6}"/>
    <dgm:cxn modelId="{01313A86-6591-4C38-AD02-843F11369600}" type="presOf" srcId="{629F2BEC-B078-491C-A6C0-99426E6E0FB9}" destId="{01618E43-A7BF-4481-847B-C2776C514D19}" srcOrd="1" destOrd="0" presId="urn:microsoft.com/office/officeart/2005/8/layout/orgChart1"/>
    <dgm:cxn modelId="{F45BA6A1-7985-4C73-AE0A-5491A2BA7E35}" type="presOf" srcId="{DF4F42C6-F598-4FC3-ADFE-B46C57F6A304}" destId="{2B297C6E-B19C-43BC-AB98-528EF3465E4C}" srcOrd="1" destOrd="0" presId="urn:microsoft.com/office/officeart/2005/8/layout/orgChart1"/>
    <dgm:cxn modelId="{CA70A525-ACD4-41CC-A1C4-27F54DB018C6}" type="presParOf" srcId="{E2DACDBE-A799-4ACB-B708-66A30A93E8DB}" destId="{8F5A4C64-9C8D-4F9B-9416-7A70DD0C385A}" srcOrd="0" destOrd="0" presId="urn:microsoft.com/office/officeart/2005/8/layout/orgChart1"/>
    <dgm:cxn modelId="{C5B61647-2E6C-450D-87F7-99DB376D3AB5}" type="presParOf" srcId="{8F5A4C64-9C8D-4F9B-9416-7A70DD0C385A}" destId="{7C66C0DF-88C8-46A7-B277-D2A7C7612E07}" srcOrd="0" destOrd="0" presId="urn:microsoft.com/office/officeart/2005/8/layout/orgChart1"/>
    <dgm:cxn modelId="{BD08E9A7-AF3C-4742-88E5-97C71036DBBF}" type="presParOf" srcId="{7C66C0DF-88C8-46A7-B277-D2A7C7612E07}" destId="{EEA48672-8334-48E7-8117-CF237F158958}" srcOrd="0" destOrd="0" presId="urn:microsoft.com/office/officeart/2005/8/layout/orgChart1"/>
    <dgm:cxn modelId="{8EB6D55D-5821-45F1-932C-599D9B6AA02E}" type="presParOf" srcId="{7C66C0DF-88C8-46A7-B277-D2A7C7612E07}" destId="{2B297C6E-B19C-43BC-AB98-528EF3465E4C}" srcOrd="1" destOrd="0" presId="urn:microsoft.com/office/officeart/2005/8/layout/orgChart1"/>
    <dgm:cxn modelId="{7BF4C007-5856-47A1-9D9E-A7CCD41351A8}" type="presParOf" srcId="{8F5A4C64-9C8D-4F9B-9416-7A70DD0C385A}" destId="{10299BAB-8617-4F69-A0FB-282DE9F17512}" srcOrd="1" destOrd="0" presId="urn:microsoft.com/office/officeart/2005/8/layout/orgChart1"/>
    <dgm:cxn modelId="{7353EF0F-F1DE-4823-A9B1-645D21697950}" type="presParOf" srcId="{8F5A4C64-9C8D-4F9B-9416-7A70DD0C385A}" destId="{FFBE4BE1-FFCC-4E90-AEC2-487F93AAD20D}" srcOrd="2" destOrd="0" presId="urn:microsoft.com/office/officeart/2005/8/layout/orgChart1"/>
    <dgm:cxn modelId="{1BF29961-18C1-4AAE-BA6D-FD73A2F193BE}" type="presParOf" srcId="{E2DACDBE-A799-4ACB-B708-66A30A93E8DB}" destId="{A9FD5B2B-7DE1-4116-8492-6AE27BE2DEF4}" srcOrd="1" destOrd="0" presId="urn:microsoft.com/office/officeart/2005/8/layout/orgChart1"/>
    <dgm:cxn modelId="{EB29019B-8DC6-4E1D-A7AE-8A797882C087}" type="presParOf" srcId="{A9FD5B2B-7DE1-4116-8492-6AE27BE2DEF4}" destId="{7358E8D9-64F6-476A-8487-9EE69B6F0C65}" srcOrd="0" destOrd="0" presId="urn:microsoft.com/office/officeart/2005/8/layout/orgChart1"/>
    <dgm:cxn modelId="{765768A3-7DC1-4C40-A45B-9C95DA4AC02F}" type="presParOf" srcId="{7358E8D9-64F6-476A-8487-9EE69B6F0C65}" destId="{D393B2E8-5CE8-4FD0-8D64-53EB7876DD15}" srcOrd="0" destOrd="0" presId="urn:microsoft.com/office/officeart/2005/8/layout/orgChart1"/>
    <dgm:cxn modelId="{5044F7CC-C29A-4CF9-BE87-1096AD14602A}" type="presParOf" srcId="{7358E8D9-64F6-476A-8487-9EE69B6F0C65}" destId="{E456FCFE-357E-4274-8240-762F1C76CDCE}" srcOrd="1" destOrd="0" presId="urn:microsoft.com/office/officeart/2005/8/layout/orgChart1"/>
    <dgm:cxn modelId="{49D11B80-2A36-4072-83AC-58A5B8C7495A}" type="presParOf" srcId="{A9FD5B2B-7DE1-4116-8492-6AE27BE2DEF4}" destId="{FB7CA324-3F19-4B0F-A8AC-2207B3A3259B}" srcOrd="1" destOrd="0" presId="urn:microsoft.com/office/officeart/2005/8/layout/orgChart1"/>
    <dgm:cxn modelId="{B663B304-3075-4999-8594-FE149E305875}" type="presParOf" srcId="{A9FD5B2B-7DE1-4116-8492-6AE27BE2DEF4}" destId="{BCE5620A-9B53-4929-BBE8-D91C7B4BF0F1}" srcOrd="2" destOrd="0" presId="urn:microsoft.com/office/officeart/2005/8/layout/orgChart1"/>
    <dgm:cxn modelId="{92C06D0F-7134-4BF5-AF06-E05585C3212D}" type="presParOf" srcId="{E2DACDBE-A799-4ACB-B708-66A30A93E8DB}" destId="{0359386D-9F37-4537-BD71-B0EB440882E1}" srcOrd="2" destOrd="0" presId="urn:microsoft.com/office/officeart/2005/8/layout/orgChart1"/>
    <dgm:cxn modelId="{323FE297-7CC2-4E24-975C-F44C7D486FC5}" type="presParOf" srcId="{0359386D-9F37-4537-BD71-B0EB440882E1}" destId="{5C4DE81D-498D-4EE8-883E-2BBFE3537F6A}" srcOrd="0" destOrd="0" presId="urn:microsoft.com/office/officeart/2005/8/layout/orgChart1"/>
    <dgm:cxn modelId="{F3D85398-2293-4434-9D68-9C41055CF37A}" type="presParOf" srcId="{5C4DE81D-498D-4EE8-883E-2BBFE3537F6A}" destId="{C0A8BCA8-8314-4B95-8C20-AB2B2DA10BE3}" srcOrd="0" destOrd="0" presId="urn:microsoft.com/office/officeart/2005/8/layout/orgChart1"/>
    <dgm:cxn modelId="{8D3A7C02-1561-4C33-970B-7AFA27B3A44E}" type="presParOf" srcId="{5C4DE81D-498D-4EE8-883E-2BBFE3537F6A}" destId="{01618E43-A7BF-4481-847B-C2776C514D19}" srcOrd="1" destOrd="0" presId="urn:microsoft.com/office/officeart/2005/8/layout/orgChart1"/>
    <dgm:cxn modelId="{3C618984-0D46-4D7C-B80D-80087B4348E2}" type="presParOf" srcId="{0359386D-9F37-4537-BD71-B0EB440882E1}" destId="{7B702A47-2A81-426F-AEC5-C86482E3FE9F}" srcOrd="1" destOrd="0" presId="urn:microsoft.com/office/officeart/2005/8/layout/orgChart1"/>
    <dgm:cxn modelId="{C5A1CCF1-077E-452D-B2DD-E11165FDA6AD}" type="presParOf" srcId="{0359386D-9F37-4537-BD71-B0EB440882E1}" destId="{D392EA21-731D-4C7D-A272-8B0D7C53CD27}" srcOrd="2" destOrd="0" presId="urn:microsoft.com/office/officeart/2005/8/layout/orgChart1"/>
    <dgm:cxn modelId="{1F10DCC1-002F-4B24-9F5F-64430622DEEB}" type="presParOf" srcId="{E2DACDBE-A799-4ACB-B708-66A30A93E8DB}" destId="{A0D1C753-1772-40E6-9A16-7530F1E773AE}" srcOrd="3" destOrd="0" presId="urn:microsoft.com/office/officeart/2005/8/layout/orgChart1"/>
    <dgm:cxn modelId="{D37C0C0F-1D4E-42A6-8EAD-4B33EBC41F38}" type="presParOf" srcId="{A0D1C753-1772-40E6-9A16-7530F1E773AE}" destId="{E1387DCA-B56A-410C-8E1E-E20642E686DE}" srcOrd="0" destOrd="0" presId="urn:microsoft.com/office/officeart/2005/8/layout/orgChart1"/>
    <dgm:cxn modelId="{76E620AE-E228-4773-994E-E5FDEA5FC580}" type="presParOf" srcId="{E1387DCA-B56A-410C-8E1E-E20642E686DE}" destId="{99A5F6C9-5EEF-496E-B9C4-50EA055DEF81}" srcOrd="0" destOrd="0" presId="urn:microsoft.com/office/officeart/2005/8/layout/orgChart1"/>
    <dgm:cxn modelId="{3CC1C464-679D-42C0-A69E-89C85F90862B}" type="presParOf" srcId="{E1387DCA-B56A-410C-8E1E-E20642E686DE}" destId="{02AFF2BB-B6D6-4C17-AB02-65FF56676F46}" srcOrd="1" destOrd="0" presId="urn:microsoft.com/office/officeart/2005/8/layout/orgChart1"/>
    <dgm:cxn modelId="{1EBE78C2-3EC1-41A2-9BFB-884971DEBCDD}" type="presParOf" srcId="{A0D1C753-1772-40E6-9A16-7530F1E773AE}" destId="{3B40799A-0976-4095-8925-70609CF52F8F}" srcOrd="1" destOrd="0" presId="urn:microsoft.com/office/officeart/2005/8/layout/orgChart1"/>
    <dgm:cxn modelId="{17C04EFF-D1F8-4434-BC43-B6D4BD6073E2}" type="presParOf" srcId="{A0D1C753-1772-40E6-9A16-7530F1E773AE}" destId="{AA0EF514-D647-45AA-91DF-C3EB2238CC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2CAA91-5E82-4DAF-9F19-9FDAA184173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37F6EBB-4816-40E0-A532-451AB21D3E37}">
      <dgm:prSet phldrT="[Текст]"/>
      <dgm:spPr/>
      <dgm:t>
        <a:bodyPr/>
        <a:lstStyle/>
        <a:p>
          <a:r>
            <a:rPr lang="ru-RU" b="0" dirty="0" smtClean="0"/>
            <a:t>выбрать </a:t>
          </a:r>
          <a:r>
            <a:rPr lang="ru-RU" b="1" dirty="0" smtClean="0"/>
            <a:t>элемент</a:t>
          </a:r>
          <a:endParaRPr lang="en-US" b="1" dirty="0"/>
        </a:p>
      </dgm:t>
    </dgm:pt>
    <dgm:pt modelId="{4866E365-1D10-4BCB-9BE8-D52422D52CCF}" type="parTrans" cxnId="{C07F4A4B-D771-4838-8E24-E6AA53DE0CF8}">
      <dgm:prSet/>
      <dgm:spPr/>
      <dgm:t>
        <a:bodyPr/>
        <a:lstStyle/>
        <a:p>
          <a:endParaRPr lang="en-US"/>
        </a:p>
      </dgm:t>
    </dgm:pt>
    <dgm:pt modelId="{19F7E3C9-609B-4B54-B44F-FE828D4D6A24}" type="sibTrans" cxnId="{C07F4A4B-D771-4838-8E24-E6AA53DE0CF8}">
      <dgm:prSet/>
      <dgm:spPr/>
      <dgm:t>
        <a:bodyPr/>
        <a:lstStyle/>
        <a:p>
          <a:endParaRPr lang="en-US"/>
        </a:p>
      </dgm:t>
    </dgm:pt>
    <dgm:pt modelId="{1AB0866B-3C1A-4722-8BE6-15ECF5FEEC09}" type="pres">
      <dgm:prSet presAssocID="{912CAA91-5E82-4DAF-9F19-9FDAA1841739}" presName="Name0" presStyleCnt="0">
        <dgm:presLayoutVars>
          <dgm:dir/>
          <dgm:animLvl val="lvl"/>
          <dgm:resizeHandles val="exact"/>
        </dgm:presLayoutVars>
      </dgm:prSet>
      <dgm:spPr/>
    </dgm:pt>
    <dgm:pt modelId="{1A09F9D7-92F5-4A4B-928D-343C38310341}" type="pres">
      <dgm:prSet presAssocID="{912CAA91-5E82-4DAF-9F19-9FDAA1841739}" presName="dummy" presStyleCnt="0"/>
      <dgm:spPr/>
    </dgm:pt>
    <dgm:pt modelId="{EB2A5053-63A2-4A0A-A774-99F2959FB823}" type="pres">
      <dgm:prSet presAssocID="{912CAA91-5E82-4DAF-9F19-9FDAA1841739}" presName="linH" presStyleCnt="0"/>
      <dgm:spPr/>
    </dgm:pt>
    <dgm:pt modelId="{F6289418-54AB-4C5E-8F94-94D7C454E154}" type="pres">
      <dgm:prSet presAssocID="{912CAA91-5E82-4DAF-9F19-9FDAA1841739}" presName="padding1" presStyleCnt="0"/>
      <dgm:spPr/>
    </dgm:pt>
    <dgm:pt modelId="{4839D455-65EC-43FB-8F75-B046E18576C8}" type="pres">
      <dgm:prSet presAssocID="{A37F6EBB-4816-40E0-A532-451AB21D3E37}" presName="linV" presStyleCnt="0"/>
      <dgm:spPr/>
    </dgm:pt>
    <dgm:pt modelId="{E9640D74-54C6-4E49-8187-86326DBCB0D2}" type="pres">
      <dgm:prSet presAssocID="{A37F6EBB-4816-40E0-A532-451AB21D3E37}" presName="spVertical1" presStyleCnt="0"/>
      <dgm:spPr/>
    </dgm:pt>
    <dgm:pt modelId="{E7838E91-DFB2-47FB-B2CF-A881C9800B8C}" type="pres">
      <dgm:prSet presAssocID="{A37F6EBB-4816-40E0-A532-451AB21D3E37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0B5D0-41B4-4857-B634-7F9D1BDFAA6A}" type="pres">
      <dgm:prSet presAssocID="{A37F6EBB-4816-40E0-A532-451AB21D3E37}" presName="spVertical2" presStyleCnt="0"/>
      <dgm:spPr/>
    </dgm:pt>
    <dgm:pt modelId="{ABE546AD-9292-4296-9C7A-F126A5359C0C}" type="pres">
      <dgm:prSet presAssocID="{A37F6EBB-4816-40E0-A532-451AB21D3E37}" presName="spVertical3" presStyleCnt="0"/>
      <dgm:spPr/>
    </dgm:pt>
    <dgm:pt modelId="{D9A666E2-9EB1-4565-B9EB-EF710721EAC3}" type="pres">
      <dgm:prSet presAssocID="{912CAA91-5E82-4DAF-9F19-9FDAA1841739}" presName="padding2" presStyleCnt="0"/>
      <dgm:spPr/>
    </dgm:pt>
    <dgm:pt modelId="{41E49E97-55F4-4A66-A33C-AA44F81B1EF8}" type="pres">
      <dgm:prSet presAssocID="{912CAA91-5E82-4DAF-9F19-9FDAA1841739}" presName="negArrow" presStyleCnt="0"/>
      <dgm:spPr/>
    </dgm:pt>
    <dgm:pt modelId="{7CB919C6-78D6-4740-AB7B-D073573AC0F3}" type="pres">
      <dgm:prSet presAssocID="{912CAA91-5E82-4DAF-9F19-9FDAA1841739}" presName="backgroundArrow" presStyleLbl="node1" presStyleIdx="0" presStyleCnt="1"/>
      <dgm:spPr/>
    </dgm:pt>
  </dgm:ptLst>
  <dgm:cxnLst>
    <dgm:cxn modelId="{446112EC-86C8-41F1-88F2-303B33ECB7A5}" type="presOf" srcId="{A37F6EBB-4816-40E0-A532-451AB21D3E37}" destId="{E7838E91-DFB2-47FB-B2CF-A881C9800B8C}" srcOrd="0" destOrd="0" presId="urn:microsoft.com/office/officeart/2005/8/layout/hProcess3"/>
    <dgm:cxn modelId="{B782A44D-D4E1-40F9-B657-66A3258CEF75}" type="presOf" srcId="{912CAA91-5E82-4DAF-9F19-9FDAA1841739}" destId="{1AB0866B-3C1A-4722-8BE6-15ECF5FEEC09}" srcOrd="0" destOrd="0" presId="urn:microsoft.com/office/officeart/2005/8/layout/hProcess3"/>
    <dgm:cxn modelId="{C07F4A4B-D771-4838-8E24-E6AA53DE0CF8}" srcId="{912CAA91-5E82-4DAF-9F19-9FDAA1841739}" destId="{A37F6EBB-4816-40E0-A532-451AB21D3E37}" srcOrd="0" destOrd="0" parTransId="{4866E365-1D10-4BCB-9BE8-D52422D52CCF}" sibTransId="{19F7E3C9-609B-4B54-B44F-FE828D4D6A24}"/>
    <dgm:cxn modelId="{C498EE95-3C53-4F5B-ADAF-D7228E06556B}" type="presParOf" srcId="{1AB0866B-3C1A-4722-8BE6-15ECF5FEEC09}" destId="{1A09F9D7-92F5-4A4B-928D-343C38310341}" srcOrd="0" destOrd="0" presId="urn:microsoft.com/office/officeart/2005/8/layout/hProcess3"/>
    <dgm:cxn modelId="{0C6E9B1A-47E1-4B28-8D0F-1B2EA669EDD6}" type="presParOf" srcId="{1AB0866B-3C1A-4722-8BE6-15ECF5FEEC09}" destId="{EB2A5053-63A2-4A0A-A774-99F2959FB823}" srcOrd="1" destOrd="0" presId="urn:microsoft.com/office/officeart/2005/8/layout/hProcess3"/>
    <dgm:cxn modelId="{9D1029F1-9C8F-4F54-91E3-2D647E48AF05}" type="presParOf" srcId="{EB2A5053-63A2-4A0A-A774-99F2959FB823}" destId="{F6289418-54AB-4C5E-8F94-94D7C454E154}" srcOrd="0" destOrd="0" presId="urn:microsoft.com/office/officeart/2005/8/layout/hProcess3"/>
    <dgm:cxn modelId="{68BF18B3-C516-494F-A1CA-0AC20CBCF105}" type="presParOf" srcId="{EB2A5053-63A2-4A0A-A774-99F2959FB823}" destId="{4839D455-65EC-43FB-8F75-B046E18576C8}" srcOrd="1" destOrd="0" presId="urn:microsoft.com/office/officeart/2005/8/layout/hProcess3"/>
    <dgm:cxn modelId="{2E8AACD8-F172-441C-A858-7C58D5E9F2E1}" type="presParOf" srcId="{4839D455-65EC-43FB-8F75-B046E18576C8}" destId="{E9640D74-54C6-4E49-8187-86326DBCB0D2}" srcOrd="0" destOrd="0" presId="urn:microsoft.com/office/officeart/2005/8/layout/hProcess3"/>
    <dgm:cxn modelId="{A6C974D5-C712-4454-A86E-B2064CC9E30C}" type="presParOf" srcId="{4839D455-65EC-43FB-8F75-B046E18576C8}" destId="{E7838E91-DFB2-47FB-B2CF-A881C9800B8C}" srcOrd="1" destOrd="0" presId="urn:microsoft.com/office/officeart/2005/8/layout/hProcess3"/>
    <dgm:cxn modelId="{D0064E5E-C40F-4326-88F8-E41D1630ED5E}" type="presParOf" srcId="{4839D455-65EC-43FB-8F75-B046E18576C8}" destId="{94E0B5D0-41B4-4857-B634-7F9D1BDFAA6A}" srcOrd="2" destOrd="0" presId="urn:microsoft.com/office/officeart/2005/8/layout/hProcess3"/>
    <dgm:cxn modelId="{C7B28C73-4119-42FF-A35E-073837FB7C37}" type="presParOf" srcId="{4839D455-65EC-43FB-8F75-B046E18576C8}" destId="{ABE546AD-9292-4296-9C7A-F126A5359C0C}" srcOrd="3" destOrd="0" presId="urn:microsoft.com/office/officeart/2005/8/layout/hProcess3"/>
    <dgm:cxn modelId="{7D7339F9-94EA-42B9-BF31-6D8269457E08}" type="presParOf" srcId="{EB2A5053-63A2-4A0A-A774-99F2959FB823}" destId="{D9A666E2-9EB1-4565-B9EB-EF710721EAC3}" srcOrd="2" destOrd="0" presId="urn:microsoft.com/office/officeart/2005/8/layout/hProcess3"/>
    <dgm:cxn modelId="{006B0303-7F21-439A-8C10-D91BDD94D44E}" type="presParOf" srcId="{EB2A5053-63A2-4A0A-A774-99F2959FB823}" destId="{41E49E97-55F4-4A66-A33C-AA44F81B1EF8}" srcOrd="3" destOrd="0" presId="urn:microsoft.com/office/officeart/2005/8/layout/hProcess3"/>
    <dgm:cxn modelId="{9C8930BB-5AF9-41B2-91B9-C875FBD2835C}" type="presParOf" srcId="{EB2A5053-63A2-4A0A-A774-99F2959FB823}" destId="{7CB919C6-78D6-4740-AB7B-D073573AC0F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2CAA91-5E82-4DAF-9F19-9FDAA184173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37F6EBB-4816-40E0-A532-451AB21D3E37}">
      <dgm:prSet phldrT="[Текст]"/>
      <dgm:spPr/>
      <dgm:t>
        <a:bodyPr/>
        <a:lstStyle/>
        <a:p>
          <a:r>
            <a:rPr lang="ru-RU" b="0" dirty="0" smtClean="0"/>
            <a:t>выбрать </a:t>
          </a:r>
          <a:r>
            <a:rPr lang="ru-RU" b="1" dirty="0" smtClean="0"/>
            <a:t>вещество</a:t>
          </a:r>
          <a:endParaRPr lang="en-US" b="1" dirty="0"/>
        </a:p>
      </dgm:t>
    </dgm:pt>
    <dgm:pt modelId="{4866E365-1D10-4BCB-9BE8-D52422D52CCF}" type="parTrans" cxnId="{C07F4A4B-D771-4838-8E24-E6AA53DE0CF8}">
      <dgm:prSet/>
      <dgm:spPr/>
      <dgm:t>
        <a:bodyPr/>
        <a:lstStyle/>
        <a:p>
          <a:endParaRPr lang="en-US"/>
        </a:p>
      </dgm:t>
    </dgm:pt>
    <dgm:pt modelId="{19F7E3C9-609B-4B54-B44F-FE828D4D6A24}" type="sibTrans" cxnId="{C07F4A4B-D771-4838-8E24-E6AA53DE0CF8}">
      <dgm:prSet/>
      <dgm:spPr/>
      <dgm:t>
        <a:bodyPr/>
        <a:lstStyle/>
        <a:p>
          <a:endParaRPr lang="en-US"/>
        </a:p>
      </dgm:t>
    </dgm:pt>
    <dgm:pt modelId="{1AB0866B-3C1A-4722-8BE6-15ECF5FEEC09}" type="pres">
      <dgm:prSet presAssocID="{912CAA91-5E82-4DAF-9F19-9FDAA1841739}" presName="Name0" presStyleCnt="0">
        <dgm:presLayoutVars>
          <dgm:dir/>
          <dgm:animLvl val="lvl"/>
          <dgm:resizeHandles val="exact"/>
        </dgm:presLayoutVars>
      </dgm:prSet>
      <dgm:spPr/>
    </dgm:pt>
    <dgm:pt modelId="{1A09F9D7-92F5-4A4B-928D-343C38310341}" type="pres">
      <dgm:prSet presAssocID="{912CAA91-5E82-4DAF-9F19-9FDAA1841739}" presName="dummy" presStyleCnt="0"/>
      <dgm:spPr/>
    </dgm:pt>
    <dgm:pt modelId="{EB2A5053-63A2-4A0A-A774-99F2959FB823}" type="pres">
      <dgm:prSet presAssocID="{912CAA91-5E82-4DAF-9F19-9FDAA1841739}" presName="linH" presStyleCnt="0"/>
      <dgm:spPr/>
    </dgm:pt>
    <dgm:pt modelId="{F6289418-54AB-4C5E-8F94-94D7C454E154}" type="pres">
      <dgm:prSet presAssocID="{912CAA91-5E82-4DAF-9F19-9FDAA1841739}" presName="padding1" presStyleCnt="0"/>
      <dgm:spPr/>
    </dgm:pt>
    <dgm:pt modelId="{4839D455-65EC-43FB-8F75-B046E18576C8}" type="pres">
      <dgm:prSet presAssocID="{A37F6EBB-4816-40E0-A532-451AB21D3E37}" presName="linV" presStyleCnt="0"/>
      <dgm:spPr/>
    </dgm:pt>
    <dgm:pt modelId="{E9640D74-54C6-4E49-8187-86326DBCB0D2}" type="pres">
      <dgm:prSet presAssocID="{A37F6EBB-4816-40E0-A532-451AB21D3E37}" presName="spVertical1" presStyleCnt="0"/>
      <dgm:spPr/>
    </dgm:pt>
    <dgm:pt modelId="{E7838E91-DFB2-47FB-B2CF-A881C9800B8C}" type="pres">
      <dgm:prSet presAssocID="{A37F6EBB-4816-40E0-A532-451AB21D3E37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0B5D0-41B4-4857-B634-7F9D1BDFAA6A}" type="pres">
      <dgm:prSet presAssocID="{A37F6EBB-4816-40E0-A532-451AB21D3E37}" presName="spVertical2" presStyleCnt="0"/>
      <dgm:spPr/>
    </dgm:pt>
    <dgm:pt modelId="{ABE546AD-9292-4296-9C7A-F126A5359C0C}" type="pres">
      <dgm:prSet presAssocID="{A37F6EBB-4816-40E0-A532-451AB21D3E37}" presName="spVertical3" presStyleCnt="0"/>
      <dgm:spPr/>
    </dgm:pt>
    <dgm:pt modelId="{D9A666E2-9EB1-4565-B9EB-EF710721EAC3}" type="pres">
      <dgm:prSet presAssocID="{912CAA91-5E82-4DAF-9F19-9FDAA1841739}" presName="padding2" presStyleCnt="0"/>
      <dgm:spPr/>
    </dgm:pt>
    <dgm:pt modelId="{41E49E97-55F4-4A66-A33C-AA44F81B1EF8}" type="pres">
      <dgm:prSet presAssocID="{912CAA91-5E82-4DAF-9F19-9FDAA1841739}" presName="negArrow" presStyleCnt="0"/>
      <dgm:spPr/>
    </dgm:pt>
    <dgm:pt modelId="{7CB919C6-78D6-4740-AB7B-D073573AC0F3}" type="pres">
      <dgm:prSet presAssocID="{912CAA91-5E82-4DAF-9F19-9FDAA1841739}" presName="backgroundArrow" presStyleLbl="node1" presStyleIdx="0" presStyleCnt="1"/>
      <dgm:spPr/>
    </dgm:pt>
  </dgm:ptLst>
  <dgm:cxnLst>
    <dgm:cxn modelId="{EAC3CEA5-69E7-4863-904B-FFF69A750580}" type="presOf" srcId="{912CAA91-5E82-4DAF-9F19-9FDAA1841739}" destId="{1AB0866B-3C1A-4722-8BE6-15ECF5FEEC09}" srcOrd="0" destOrd="0" presId="urn:microsoft.com/office/officeart/2005/8/layout/hProcess3"/>
    <dgm:cxn modelId="{C07F4A4B-D771-4838-8E24-E6AA53DE0CF8}" srcId="{912CAA91-5E82-4DAF-9F19-9FDAA1841739}" destId="{A37F6EBB-4816-40E0-A532-451AB21D3E37}" srcOrd="0" destOrd="0" parTransId="{4866E365-1D10-4BCB-9BE8-D52422D52CCF}" sibTransId="{19F7E3C9-609B-4B54-B44F-FE828D4D6A24}"/>
    <dgm:cxn modelId="{0355C54B-3579-4D6E-AA3C-BA133F6EB946}" type="presOf" srcId="{A37F6EBB-4816-40E0-A532-451AB21D3E37}" destId="{E7838E91-DFB2-47FB-B2CF-A881C9800B8C}" srcOrd="0" destOrd="0" presId="urn:microsoft.com/office/officeart/2005/8/layout/hProcess3"/>
    <dgm:cxn modelId="{DB05B1AC-E1C8-416E-A646-813FBB5CC744}" type="presParOf" srcId="{1AB0866B-3C1A-4722-8BE6-15ECF5FEEC09}" destId="{1A09F9D7-92F5-4A4B-928D-343C38310341}" srcOrd="0" destOrd="0" presId="urn:microsoft.com/office/officeart/2005/8/layout/hProcess3"/>
    <dgm:cxn modelId="{55ECDD75-56CF-489B-BF04-227F6E4B254F}" type="presParOf" srcId="{1AB0866B-3C1A-4722-8BE6-15ECF5FEEC09}" destId="{EB2A5053-63A2-4A0A-A774-99F2959FB823}" srcOrd="1" destOrd="0" presId="urn:microsoft.com/office/officeart/2005/8/layout/hProcess3"/>
    <dgm:cxn modelId="{D3ADB053-37F2-44FD-8576-0EB9DBF9E940}" type="presParOf" srcId="{EB2A5053-63A2-4A0A-A774-99F2959FB823}" destId="{F6289418-54AB-4C5E-8F94-94D7C454E154}" srcOrd="0" destOrd="0" presId="urn:microsoft.com/office/officeart/2005/8/layout/hProcess3"/>
    <dgm:cxn modelId="{C1678E24-F4CF-44BE-8E2A-4A34A36BB4FD}" type="presParOf" srcId="{EB2A5053-63A2-4A0A-A774-99F2959FB823}" destId="{4839D455-65EC-43FB-8F75-B046E18576C8}" srcOrd="1" destOrd="0" presId="urn:microsoft.com/office/officeart/2005/8/layout/hProcess3"/>
    <dgm:cxn modelId="{214F2E7C-4DEF-4010-811B-4D63EC8777F8}" type="presParOf" srcId="{4839D455-65EC-43FB-8F75-B046E18576C8}" destId="{E9640D74-54C6-4E49-8187-86326DBCB0D2}" srcOrd="0" destOrd="0" presId="urn:microsoft.com/office/officeart/2005/8/layout/hProcess3"/>
    <dgm:cxn modelId="{A69CBEEF-CD53-4D3C-8A09-10D37D061F60}" type="presParOf" srcId="{4839D455-65EC-43FB-8F75-B046E18576C8}" destId="{E7838E91-DFB2-47FB-B2CF-A881C9800B8C}" srcOrd="1" destOrd="0" presId="urn:microsoft.com/office/officeart/2005/8/layout/hProcess3"/>
    <dgm:cxn modelId="{94DA0D6E-1025-403E-AD5E-0DD258FA133D}" type="presParOf" srcId="{4839D455-65EC-43FB-8F75-B046E18576C8}" destId="{94E0B5D0-41B4-4857-B634-7F9D1BDFAA6A}" srcOrd="2" destOrd="0" presId="urn:microsoft.com/office/officeart/2005/8/layout/hProcess3"/>
    <dgm:cxn modelId="{31DCC205-50BE-41C0-84DF-8A44AC13A8C2}" type="presParOf" srcId="{4839D455-65EC-43FB-8F75-B046E18576C8}" destId="{ABE546AD-9292-4296-9C7A-F126A5359C0C}" srcOrd="3" destOrd="0" presId="urn:microsoft.com/office/officeart/2005/8/layout/hProcess3"/>
    <dgm:cxn modelId="{F0A660B8-42A7-4727-BA8E-C213789241EC}" type="presParOf" srcId="{EB2A5053-63A2-4A0A-A774-99F2959FB823}" destId="{D9A666E2-9EB1-4565-B9EB-EF710721EAC3}" srcOrd="2" destOrd="0" presId="urn:microsoft.com/office/officeart/2005/8/layout/hProcess3"/>
    <dgm:cxn modelId="{1D21ECCB-44FD-42FD-97B9-5E7441923236}" type="presParOf" srcId="{EB2A5053-63A2-4A0A-A774-99F2959FB823}" destId="{41E49E97-55F4-4A66-A33C-AA44F81B1EF8}" srcOrd="3" destOrd="0" presId="urn:microsoft.com/office/officeart/2005/8/layout/hProcess3"/>
    <dgm:cxn modelId="{365F98BA-B37B-4311-809C-D43FA4F4C073}" type="presParOf" srcId="{EB2A5053-63A2-4A0A-A774-99F2959FB823}" destId="{7CB919C6-78D6-4740-AB7B-D073573AC0F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2CAA91-5E82-4DAF-9F19-9FDAA184173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37F6EBB-4816-40E0-A532-451AB21D3E37}">
      <dgm:prSet phldrT="[Текст]"/>
      <dgm:spPr/>
      <dgm:t>
        <a:bodyPr/>
        <a:lstStyle/>
        <a:p>
          <a:r>
            <a:rPr lang="ru-RU" dirty="0" smtClean="0"/>
            <a:t>выбрать </a:t>
          </a:r>
          <a:r>
            <a:rPr lang="ru-RU" b="1" dirty="0" smtClean="0"/>
            <a:t>элемент 1</a:t>
          </a:r>
          <a:endParaRPr lang="en-US" b="1" dirty="0"/>
        </a:p>
      </dgm:t>
    </dgm:pt>
    <dgm:pt modelId="{4866E365-1D10-4BCB-9BE8-D52422D52CCF}" type="parTrans" cxnId="{C07F4A4B-D771-4838-8E24-E6AA53DE0CF8}">
      <dgm:prSet/>
      <dgm:spPr/>
      <dgm:t>
        <a:bodyPr/>
        <a:lstStyle/>
        <a:p>
          <a:endParaRPr lang="en-US"/>
        </a:p>
      </dgm:t>
    </dgm:pt>
    <dgm:pt modelId="{19F7E3C9-609B-4B54-B44F-FE828D4D6A24}" type="sibTrans" cxnId="{C07F4A4B-D771-4838-8E24-E6AA53DE0CF8}">
      <dgm:prSet/>
      <dgm:spPr/>
      <dgm:t>
        <a:bodyPr/>
        <a:lstStyle/>
        <a:p>
          <a:endParaRPr lang="en-US"/>
        </a:p>
      </dgm:t>
    </dgm:pt>
    <dgm:pt modelId="{0B12D42E-AA8A-4406-BEB7-33B8CD3A84C1}">
      <dgm:prSet phldrT="[Текст]"/>
      <dgm:spPr/>
      <dgm:t>
        <a:bodyPr/>
        <a:lstStyle/>
        <a:p>
          <a:r>
            <a:rPr lang="ru-RU" dirty="0" smtClean="0"/>
            <a:t>выбрать </a:t>
          </a:r>
          <a:r>
            <a:rPr lang="ru-RU" b="1" dirty="0" smtClean="0"/>
            <a:t>элемент 2</a:t>
          </a:r>
          <a:endParaRPr lang="en-US" b="1" dirty="0"/>
        </a:p>
      </dgm:t>
    </dgm:pt>
    <dgm:pt modelId="{2F38276B-48C1-40EF-AFD9-E2A55AE8F243}" type="parTrans" cxnId="{A6AE92F4-AE07-44A7-9402-76427F73D42B}">
      <dgm:prSet/>
      <dgm:spPr/>
      <dgm:t>
        <a:bodyPr/>
        <a:lstStyle/>
        <a:p>
          <a:endParaRPr lang="en-US"/>
        </a:p>
      </dgm:t>
    </dgm:pt>
    <dgm:pt modelId="{5FFC62CE-9F03-4ABE-AD7B-4D670D14BC03}" type="sibTrans" cxnId="{A6AE92F4-AE07-44A7-9402-76427F73D42B}">
      <dgm:prSet/>
      <dgm:spPr/>
      <dgm:t>
        <a:bodyPr/>
        <a:lstStyle/>
        <a:p>
          <a:endParaRPr lang="en-US"/>
        </a:p>
      </dgm:t>
    </dgm:pt>
    <dgm:pt modelId="{F452F7F4-B322-4907-8C37-36BE1EF3D394}">
      <dgm:prSet phldrT="[Текст]"/>
      <dgm:spPr/>
      <dgm:t>
        <a:bodyPr/>
        <a:lstStyle/>
        <a:p>
          <a:r>
            <a:rPr lang="ru-RU" dirty="0" smtClean="0"/>
            <a:t>нажать </a:t>
          </a:r>
          <a:r>
            <a:rPr lang="ru-RU" b="1" dirty="0" smtClean="0"/>
            <a:t>соединить</a:t>
          </a:r>
          <a:endParaRPr lang="en-US" b="1" dirty="0"/>
        </a:p>
      </dgm:t>
    </dgm:pt>
    <dgm:pt modelId="{EEAFEE3C-BD12-4B9E-9371-9D8E18101B80}" type="parTrans" cxnId="{11322A1B-F15B-4BE4-9B8F-76C5C4E9F2F3}">
      <dgm:prSet/>
      <dgm:spPr/>
      <dgm:t>
        <a:bodyPr/>
        <a:lstStyle/>
        <a:p>
          <a:endParaRPr lang="en-US"/>
        </a:p>
      </dgm:t>
    </dgm:pt>
    <dgm:pt modelId="{B9902C4F-A1DB-4470-8708-2685F9C426E9}" type="sibTrans" cxnId="{11322A1B-F15B-4BE4-9B8F-76C5C4E9F2F3}">
      <dgm:prSet/>
      <dgm:spPr/>
      <dgm:t>
        <a:bodyPr/>
        <a:lstStyle/>
        <a:p>
          <a:endParaRPr lang="en-US"/>
        </a:p>
      </dgm:t>
    </dgm:pt>
    <dgm:pt modelId="{1AB0866B-3C1A-4722-8BE6-15ECF5FEEC09}" type="pres">
      <dgm:prSet presAssocID="{912CAA91-5E82-4DAF-9F19-9FDAA1841739}" presName="Name0" presStyleCnt="0">
        <dgm:presLayoutVars>
          <dgm:dir/>
          <dgm:animLvl val="lvl"/>
          <dgm:resizeHandles val="exact"/>
        </dgm:presLayoutVars>
      </dgm:prSet>
      <dgm:spPr/>
    </dgm:pt>
    <dgm:pt modelId="{1A09F9D7-92F5-4A4B-928D-343C38310341}" type="pres">
      <dgm:prSet presAssocID="{912CAA91-5E82-4DAF-9F19-9FDAA1841739}" presName="dummy" presStyleCnt="0"/>
      <dgm:spPr/>
    </dgm:pt>
    <dgm:pt modelId="{EB2A5053-63A2-4A0A-A774-99F2959FB823}" type="pres">
      <dgm:prSet presAssocID="{912CAA91-5E82-4DAF-9F19-9FDAA1841739}" presName="linH" presStyleCnt="0"/>
      <dgm:spPr/>
    </dgm:pt>
    <dgm:pt modelId="{F6289418-54AB-4C5E-8F94-94D7C454E154}" type="pres">
      <dgm:prSet presAssocID="{912CAA91-5E82-4DAF-9F19-9FDAA1841739}" presName="padding1" presStyleCnt="0"/>
      <dgm:spPr/>
    </dgm:pt>
    <dgm:pt modelId="{4839D455-65EC-43FB-8F75-B046E18576C8}" type="pres">
      <dgm:prSet presAssocID="{A37F6EBB-4816-40E0-A532-451AB21D3E37}" presName="linV" presStyleCnt="0"/>
      <dgm:spPr/>
    </dgm:pt>
    <dgm:pt modelId="{E9640D74-54C6-4E49-8187-86326DBCB0D2}" type="pres">
      <dgm:prSet presAssocID="{A37F6EBB-4816-40E0-A532-451AB21D3E37}" presName="spVertical1" presStyleCnt="0"/>
      <dgm:spPr/>
    </dgm:pt>
    <dgm:pt modelId="{E7838E91-DFB2-47FB-B2CF-A881C9800B8C}" type="pres">
      <dgm:prSet presAssocID="{A37F6EBB-4816-40E0-A532-451AB21D3E37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0B5D0-41B4-4857-B634-7F9D1BDFAA6A}" type="pres">
      <dgm:prSet presAssocID="{A37F6EBB-4816-40E0-A532-451AB21D3E37}" presName="spVertical2" presStyleCnt="0"/>
      <dgm:spPr/>
    </dgm:pt>
    <dgm:pt modelId="{ABE546AD-9292-4296-9C7A-F126A5359C0C}" type="pres">
      <dgm:prSet presAssocID="{A37F6EBB-4816-40E0-A532-451AB21D3E37}" presName="spVertical3" presStyleCnt="0"/>
      <dgm:spPr/>
    </dgm:pt>
    <dgm:pt modelId="{BA874C6C-FA04-4532-9253-67F5E2CAA072}" type="pres">
      <dgm:prSet presAssocID="{19F7E3C9-609B-4B54-B44F-FE828D4D6A24}" presName="space" presStyleCnt="0"/>
      <dgm:spPr/>
    </dgm:pt>
    <dgm:pt modelId="{D3DF2A61-85E5-4F25-A9F4-699137D3B386}" type="pres">
      <dgm:prSet presAssocID="{0B12D42E-AA8A-4406-BEB7-33B8CD3A84C1}" presName="linV" presStyleCnt="0"/>
      <dgm:spPr/>
    </dgm:pt>
    <dgm:pt modelId="{58BD8DF0-5AFA-4C65-AA67-0C2BC02E9397}" type="pres">
      <dgm:prSet presAssocID="{0B12D42E-AA8A-4406-BEB7-33B8CD3A84C1}" presName="spVertical1" presStyleCnt="0"/>
      <dgm:spPr/>
    </dgm:pt>
    <dgm:pt modelId="{C89A307A-BC15-4899-904A-7406E58FDFCA}" type="pres">
      <dgm:prSet presAssocID="{0B12D42E-AA8A-4406-BEB7-33B8CD3A84C1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8CF1-F51F-4249-AC6F-8D7740235068}" type="pres">
      <dgm:prSet presAssocID="{0B12D42E-AA8A-4406-BEB7-33B8CD3A84C1}" presName="spVertical2" presStyleCnt="0"/>
      <dgm:spPr/>
    </dgm:pt>
    <dgm:pt modelId="{F16D06C9-CFF5-4DDC-9055-4D5B7C09E7F4}" type="pres">
      <dgm:prSet presAssocID="{0B12D42E-AA8A-4406-BEB7-33B8CD3A84C1}" presName="spVertical3" presStyleCnt="0"/>
      <dgm:spPr/>
    </dgm:pt>
    <dgm:pt modelId="{C220D15C-E4E1-46D6-A82C-DB991C772F43}" type="pres">
      <dgm:prSet presAssocID="{5FFC62CE-9F03-4ABE-AD7B-4D670D14BC03}" presName="space" presStyleCnt="0"/>
      <dgm:spPr/>
    </dgm:pt>
    <dgm:pt modelId="{F06723C5-8D4C-4AC2-BC5B-19719C5DCF98}" type="pres">
      <dgm:prSet presAssocID="{F452F7F4-B322-4907-8C37-36BE1EF3D394}" presName="linV" presStyleCnt="0"/>
      <dgm:spPr/>
    </dgm:pt>
    <dgm:pt modelId="{C35DE238-833A-400A-88CB-8458FCFAA03A}" type="pres">
      <dgm:prSet presAssocID="{F452F7F4-B322-4907-8C37-36BE1EF3D394}" presName="spVertical1" presStyleCnt="0"/>
      <dgm:spPr/>
    </dgm:pt>
    <dgm:pt modelId="{3A24C115-874A-4592-8E15-E81A4E5F69A7}" type="pres">
      <dgm:prSet presAssocID="{F452F7F4-B322-4907-8C37-36BE1EF3D394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17632-B52F-41BF-9FE3-558A86D3E6F6}" type="pres">
      <dgm:prSet presAssocID="{F452F7F4-B322-4907-8C37-36BE1EF3D394}" presName="spVertical2" presStyleCnt="0"/>
      <dgm:spPr/>
    </dgm:pt>
    <dgm:pt modelId="{630549E5-9E7B-43E3-AF52-BDCD515BED94}" type="pres">
      <dgm:prSet presAssocID="{F452F7F4-B322-4907-8C37-36BE1EF3D394}" presName="spVertical3" presStyleCnt="0"/>
      <dgm:spPr/>
    </dgm:pt>
    <dgm:pt modelId="{D9A666E2-9EB1-4565-B9EB-EF710721EAC3}" type="pres">
      <dgm:prSet presAssocID="{912CAA91-5E82-4DAF-9F19-9FDAA1841739}" presName="padding2" presStyleCnt="0"/>
      <dgm:spPr/>
    </dgm:pt>
    <dgm:pt modelId="{41E49E97-55F4-4A66-A33C-AA44F81B1EF8}" type="pres">
      <dgm:prSet presAssocID="{912CAA91-5E82-4DAF-9F19-9FDAA1841739}" presName="negArrow" presStyleCnt="0"/>
      <dgm:spPr/>
    </dgm:pt>
    <dgm:pt modelId="{7CB919C6-78D6-4740-AB7B-D073573AC0F3}" type="pres">
      <dgm:prSet presAssocID="{912CAA91-5E82-4DAF-9F19-9FDAA1841739}" presName="backgroundArrow" presStyleLbl="node1" presStyleIdx="0" presStyleCnt="1"/>
      <dgm:spPr/>
    </dgm:pt>
  </dgm:ptLst>
  <dgm:cxnLst>
    <dgm:cxn modelId="{11322A1B-F15B-4BE4-9B8F-76C5C4E9F2F3}" srcId="{912CAA91-5E82-4DAF-9F19-9FDAA1841739}" destId="{F452F7F4-B322-4907-8C37-36BE1EF3D394}" srcOrd="2" destOrd="0" parTransId="{EEAFEE3C-BD12-4B9E-9371-9D8E18101B80}" sibTransId="{B9902C4F-A1DB-4470-8708-2685F9C426E9}"/>
    <dgm:cxn modelId="{A6AE92F4-AE07-44A7-9402-76427F73D42B}" srcId="{912CAA91-5E82-4DAF-9F19-9FDAA1841739}" destId="{0B12D42E-AA8A-4406-BEB7-33B8CD3A84C1}" srcOrd="1" destOrd="0" parTransId="{2F38276B-48C1-40EF-AFD9-E2A55AE8F243}" sibTransId="{5FFC62CE-9F03-4ABE-AD7B-4D670D14BC03}"/>
    <dgm:cxn modelId="{6DD5DE2E-DEE3-46E1-8180-436D83D4A988}" type="presOf" srcId="{A37F6EBB-4816-40E0-A532-451AB21D3E37}" destId="{E7838E91-DFB2-47FB-B2CF-A881C9800B8C}" srcOrd="0" destOrd="0" presId="urn:microsoft.com/office/officeart/2005/8/layout/hProcess3"/>
    <dgm:cxn modelId="{1D881832-0E82-4206-B845-3AAA849DC7CE}" type="presOf" srcId="{912CAA91-5E82-4DAF-9F19-9FDAA1841739}" destId="{1AB0866B-3C1A-4722-8BE6-15ECF5FEEC09}" srcOrd="0" destOrd="0" presId="urn:microsoft.com/office/officeart/2005/8/layout/hProcess3"/>
    <dgm:cxn modelId="{C07F4A4B-D771-4838-8E24-E6AA53DE0CF8}" srcId="{912CAA91-5E82-4DAF-9F19-9FDAA1841739}" destId="{A37F6EBB-4816-40E0-A532-451AB21D3E37}" srcOrd="0" destOrd="0" parTransId="{4866E365-1D10-4BCB-9BE8-D52422D52CCF}" sibTransId="{19F7E3C9-609B-4B54-B44F-FE828D4D6A24}"/>
    <dgm:cxn modelId="{4C899E8E-2A54-42EC-9778-910E2F1C0B54}" type="presOf" srcId="{0B12D42E-AA8A-4406-BEB7-33B8CD3A84C1}" destId="{C89A307A-BC15-4899-904A-7406E58FDFCA}" srcOrd="0" destOrd="0" presId="urn:microsoft.com/office/officeart/2005/8/layout/hProcess3"/>
    <dgm:cxn modelId="{D1EC8372-22ED-4DA3-BDB3-59C821AF0F89}" type="presOf" srcId="{F452F7F4-B322-4907-8C37-36BE1EF3D394}" destId="{3A24C115-874A-4592-8E15-E81A4E5F69A7}" srcOrd="0" destOrd="0" presId="urn:microsoft.com/office/officeart/2005/8/layout/hProcess3"/>
    <dgm:cxn modelId="{11FEB619-B30F-4F21-8854-1519D5F48803}" type="presParOf" srcId="{1AB0866B-3C1A-4722-8BE6-15ECF5FEEC09}" destId="{1A09F9D7-92F5-4A4B-928D-343C38310341}" srcOrd="0" destOrd="0" presId="urn:microsoft.com/office/officeart/2005/8/layout/hProcess3"/>
    <dgm:cxn modelId="{37743D0D-A745-45D1-8E1D-1581354218F2}" type="presParOf" srcId="{1AB0866B-3C1A-4722-8BE6-15ECF5FEEC09}" destId="{EB2A5053-63A2-4A0A-A774-99F2959FB823}" srcOrd="1" destOrd="0" presId="urn:microsoft.com/office/officeart/2005/8/layout/hProcess3"/>
    <dgm:cxn modelId="{C965F0EB-C3AB-4F49-89E0-5D88C99E94C0}" type="presParOf" srcId="{EB2A5053-63A2-4A0A-A774-99F2959FB823}" destId="{F6289418-54AB-4C5E-8F94-94D7C454E154}" srcOrd="0" destOrd="0" presId="urn:microsoft.com/office/officeart/2005/8/layout/hProcess3"/>
    <dgm:cxn modelId="{6D0A3378-A57C-445E-994B-4258DF69C1CE}" type="presParOf" srcId="{EB2A5053-63A2-4A0A-A774-99F2959FB823}" destId="{4839D455-65EC-43FB-8F75-B046E18576C8}" srcOrd="1" destOrd="0" presId="urn:microsoft.com/office/officeart/2005/8/layout/hProcess3"/>
    <dgm:cxn modelId="{75AB4705-6B70-456B-A7EC-7A1B6B93068C}" type="presParOf" srcId="{4839D455-65EC-43FB-8F75-B046E18576C8}" destId="{E9640D74-54C6-4E49-8187-86326DBCB0D2}" srcOrd="0" destOrd="0" presId="urn:microsoft.com/office/officeart/2005/8/layout/hProcess3"/>
    <dgm:cxn modelId="{3F5D4DE1-1CEB-4236-BBAB-FDA06BDF4434}" type="presParOf" srcId="{4839D455-65EC-43FB-8F75-B046E18576C8}" destId="{E7838E91-DFB2-47FB-B2CF-A881C9800B8C}" srcOrd="1" destOrd="0" presId="urn:microsoft.com/office/officeart/2005/8/layout/hProcess3"/>
    <dgm:cxn modelId="{7512C29F-04F7-43B5-B737-D0BB56B6AE4B}" type="presParOf" srcId="{4839D455-65EC-43FB-8F75-B046E18576C8}" destId="{94E0B5D0-41B4-4857-B634-7F9D1BDFAA6A}" srcOrd="2" destOrd="0" presId="urn:microsoft.com/office/officeart/2005/8/layout/hProcess3"/>
    <dgm:cxn modelId="{F097C95B-9BC3-4694-BF64-DE0333C5891F}" type="presParOf" srcId="{4839D455-65EC-43FB-8F75-B046E18576C8}" destId="{ABE546AD-9292-4296-9C7A-F126A5359C0C}" srcOrd="3" destOrd="0" presId="urn:microsoft.com/office/officeart/2005/8/layout/hProcess3"/>
    <dgm:cxn modelId="{70569EBD-E7C8-4241-A1EE-267ABBD73BC9}" type="presParOf" srcId="{EB2A5053-63A2-4A0A-A774-99F2959FB823}" destId="{BA874C6C-FA04-4532-9253-67F5E2CAA072}" srcOrd="2" destOrd="0" presId="urn:microsoft.com/office/officeart/2005/8/layout/hProcess3"/>
    <dgm:cxn modelId="{48C8EC46-EFAA-4B0C-8F6B-3F9F9287E08A}" type="presParOf" srcId="{EB2A5053-63A2-4A0A-A774-99F2959FB823}" destId="{D3DF2A61-85E5-4F25-A9F4-699137D3B386}" srcOrd="3" destOrd="0" presId="urn:microsoft.com/office/officeart/2005/8/layout/hProcess3"/>
    <dgm:cxn modelId="{FF929217-BBAB-485F-8E01-AF7CDA5B9C2E}" type="presParOf" srcId="{D3DF2A61-85E5-4F25-A9F4-699137D3B386}" destId="{58BD8DF0-5AFA-4C65-AA67-0C2BC02E9397}" srcOrd="0" destOrd="0" presId="urn:microsoft.com/office/officeart/2005/8/layout/hProcess3"/>
    <dgm:cxn modelId="{20FE7621-535D-49BF-B21A-EF8433E620D4}" type="presParOf" srcId="{D3DF2A61-85E5-4F25-A9F4-699137D3B386}" destId="{C89A307A-BC15-4899-904A-7406E58FDFCA}" srcOrd="1" destOrd="0" presId="urn:microsoft.com/office/officeart/2005/8/layout/hProcess3"/>
    <dgm:cxn modelId="{730F13D1-4F3C-4D42-BE73-7B0774ABD62D}" type="presParOf" srcId="{D3DF2A61-85E5-4F25-A9F4-699137D3B386}" destId="{377D8CF1-F51F-4249-AC6F-8D7740235068}" srcOrd="2" destOrd="0" presId="urn:microsoft.com/office/officeart/2005/8/layout/hProcess3"/>
    <dgm:cxn modelId="{59F917C9-FCF9-441D-9729-154D7A4C9163}" type="presParOf" srcId="{D3DF2A61-85E5-4F25-A9F4-699137D3B386}" destId="{F16D06C9-CFF5-4DDC-9055-4D5B7C09E7F4}" srcOrd="3" destOrd="0" presId="urn:microsoft.com/office/officeart/2005/8/layout/hProcess3"/>
    <dgm:cxn modelId="{53310480-5B0A-4E7A-923C-04508C1E65AF}" type="presParOf" srcId="{EB2A5053-63A2-4A0A-A774-99F2959FB823}" destId="{C220D15C-E4E1-46D6-A82C-DB991C772F43}" srcOrd="4" destOrd="0" presId="urn:microsoft.com/office/officeart/2005/8/layout/hProcess3"/>
    <dgm:cxn modelId="{C254CE2D-7BEA-4E7D-BBA3-91484B1DD0EF}" type="presParOf" srcId="{EB2A5053-63A2-4A0A-A774-99F2959FB823}" destId="{F06723C5-8D4C-4AC2-BC5B-19719C5DCF98}" srcOrd="5" destOrd="0" presId="urn:microsoft.com/office/officeart/2005/8/layout/hProcess3"/>
    <dgm:cxn modelId="{B56EBB28-3216-4E5D-896A-EABA0A390BC8}" type="presParOf" srcId="{F06723C5-8D4C-4AC2-BC5B-19719C5DCF98}" destId="{C35DE238-833A-400A-88CB-8458FCFAA03A}" srcOrd="0" destOrd="0" presId="urn:microsoft.com/office/officeart/2005/8/layout/hProcess3"/>
    <dgm:cxn modelId="{C114F606-BE8C-4EE1-B14E-E1800CEA9D12}" type="presParOf" srcId="{F06723C5-8D4C-4AC2-BC5B-19719C5DCF98}" destId="{3A24C115-874A-4592-8E15-E81A4E5F69A7}" srcOrd="1" destOrd="0" presId="urn:microsoft.com/office/officeart/2005/8/layout/hProcess3"/>
    <dgm:cxn modelId="{8DF51781-6D48-4E15-8BB8-19BB943467F0}" type="presParOf" srcId="{F06723C5-8D4C-4AC2-BC5B-19719C5DCF98}" destId="{6D617632-B52F-41BF-9FE3-558A86D3E6F6}" srcOrd="2" destOrd="0" presId="urn:microsoft.com/office/officeart/2005/8/layout/hProcess3"/>
    <dgm:cxn modelId="{8F2433F4-AE61-463A-A514-B8D9A64CAE08}" type="presParOf" srcId="{F06723C5-8D4C-4AC2-BC5B-19719C5DCF98}" destId="{630549E5-9E7B-43E3-AF52-BDCD515BED94}" srcOrd="3" destOrd="0" presId="urn:microsoft.com/office/officeart/2005/8/layout/hProcess3"/>
    <dgm:cxn modelId="{EF7331C8-211C-491D-A268-758680AFE362}" type="presParOf" srcId="{EB2A5053-63A2-4A0A-A774-99F2959FB823}" destId="{D9A666E2-9EB1-4565-B9EB-EF710721EAC3}" srcOrd="6" destOrd="0" presId="urn:microsoft.com/office/officeart/2005/8/layout/hProcess3"/>
    <dgm:cxn modelId="{94912909-ACD6-4930-B762-E15108A2449F}" type="presParOf" srcId="{EB2A5053-63A2-4A0A-A774-99F2959FB823}" destId="{41E49E97-55F4-4A66-A33C-AA44F81B1EF8}" srcOrd="7" destOrd="0" presId="urn:microsoft.com/office/officeart/2005/8/layout/hProcess3"/>
    <dgm:cxn modelId="{50A9DC6D-D8E1-4D98-AE53-0AA19AB6E4A2}" type="presParOf" srcId="{EB2A5053-63A2-4A0A-A774-99F2959FB823}" destId="{7CB919C6-78D6-4740-AB7B-D073573AC0F3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2CAA91-5E82-4DAF-9F19-9FDAA184173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37F6EBB-4816-40E0-A532-451AB21D3E37}">
      <dgm:prSet phldrT="[Текст]"/>
      <dgm:spPr/>
      <dgm:t>
        <a:bodyPr/>
        <a:lstStyle/>
        <a:p>
          <a:r>
            <a:rPr lang="ru-RU" b="0" dirty="0" smtClean="0"/>
            <a:t>выбрать </a:t>
          </a:r>
          <a:r>
            <a:rPr lang="ru-RU" b="1" dirty="0" smtClean="0"/>
            <a:t>тип задания</a:t>
          </a:r>
          <a:endParaRPr lang="en-US" b="1" dirty="0"/>
        </a:p>
      </dgm:t>
    </dgm:pt>
    <dgm:pt modelId="{4866E365-1D10-4BCB-9BE8-D52422D52CCF}" type="parTrans" cxnId="{C07F4A4B-D771-4838-8E24-E6AA53DE0CF8}">
      <dgm:prSet/>
      <dgm:spPr/>
      <dgm:t>
        <a:bodyPr/>
        <a:lstStyle/>
        <a:p>
          <a:endParaRPr lang="en-US"/>
        </a:p>
      </dgm:t>
    </dgm:pt>
    <dgm:pt modelId="{19F7E3C9-609B-4B54-B44F-FE828D4D6A24}" type="sibTrans" cxnId="{C07F4A4B-D771-4838-8E24-E6AA53DE0CF8}">
      <dgm:prSet/>
      <dgm:spPr/>
      <dgm:t>
        <a:bodyPr/>
        <a:lstStyle/>
        <a:p>
          <a:endParaRPr lang="en-US"/>
        </a:p>
      </dgm:t>
    </dgm:pt>
    <dgm:pt modelId="{1AB0866B-3C1A-4722-8BE6-15ECF5FEEC09}" type="pres">
      <dgm:prSet presAssocID="{912CAA91-5E82-4DAF-9F19-9FDAA1841739}" presName="Name0" presStyleCnt="0">
        <dgm:presLayoutVars>
          <dgm:dir/>
          <dgm:animLvl val="lvl"/>
          <dgm:resizeHandles val="exact"/>
        </dgm:presLayoutVars>
      </dgm:prSet>
      <dgm:spPr/>
    </dgm:pt>
    <dgm:pt modelId="{1A09F9D7-92F5-4A4B-928D-343C38310341}" type="pres">
      <dgm:prSet presAssocID="{912CAA91-5E82-4DAF-9F19-9FDAA1841739}" presName="dummy" presStyleCnt="0"/>
      <dgm:spPr/>
    </dgm:pt>
    <dgm:pt modelId="{EB2A5053-63A2-4A0A-A774-99F2959FB823}" type="pres">
      <dgm:prSet presAssocID="{912CAA91-5E82-4DAF-9F19-9FDAA1841739}" presName="linH" presStyleCnt="0"/>
      <dgm:spPr/>
    </dgm:pt>
    <dgm:pt modelId="{F6289418-54AB-4C5E-8F94-94D7C454E154}" type="pres">
      <dgm:prSet presAssocID="{912CAA91-5E82-4DAF-9F19-9FDAA1841739}" presName="padding1" presStyleCnt="0"/>
      <dgm:spPr/>
    </dgm:pt>
    <dgm:pt modelId="{4839D455-65EC-43FB-8F75-B046E18576C8}" type="pres">
      <dgm:prSet presAssocID="{A37F6EBB-4816-40E0-A532-451AB21D3E37}" presName="linV" presStyleCnt="0"/>
      <dgm:spPr/>
    </dgm:pt>
    <dgm:pt modelId="{E9640D74-54C6-4E49-8187-86326DBCB0D2}" type="pres">
      <dgm:prSet presAssocID="{A37F6EBB-4816-40E0-A532-451AB21D3E37}" presName="spVertical1" presStyleCnt="0"/>
      <dgm:spPr/>
    </dgm:pt>
    <dgm:pt modelId="{E7838E91-DFB2-47FB-B2CF-A881C9800B8C}" type="pres">
      <dgm:prSet presAssocID="{A37F6EBB-4816-40E0-A532-451AB21D3E37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0B5D0-41B4-4857-B634-7F9D1BDFAA6A}" type="pres">
      <dgm:prSet presAssocID="{A37F6EBB-4816-40E0-A532-451AB21D3E37}" presName="spVertical2" presStyleCnt="0"/>
      <dgm:spPr/>
    </dgm:pt>
    <dgm:pt modelId="{ABE546AD-9292-4296-9C7A-F126A5359C0C}" type="pres">
      <dgm:prSet presAssocID="{A37F6EBB-4816-40E0-A532-451AB21D3E37}" presName="spVertical3" presStyleCnt="0"/>
      <dgm:spPr/>
    </dgm:pt>
    <dgm:pt modelId="{D9A666E2-9EB1-4565-B9EB-EF710721EAC3}" type="pres">
      <dgm:prSet presAssocID="{912CAA91-5E82-4DAF-9F19-9FDAA1841739}" presName="padding2" presStyleCnt="0"/>
      <dgm:spPr/>
    </dgm:pt>
    <dgm:pt modelId="{41E49E97-55F4-4A66-A33C-AA44F81B1EF8}" type="pres">
      <dgm:prSet presAssocID="{912CAA91-5E82-4DAF-9F19-9FDAA1841739}" presName="negArrow" presStyleCnt="0"/>
      <dgm:spPr/>
    </dgm:pt>
    <dgm:pt modelId="{7CB919C6-78D6-4740-AB7B-D073573AC0F3}" type="pres">
      <dgm:prSet presAssocID="{912CAA91-5E82-4DAF-9F19-9FDAA1841739}" presName="backgroundArrow" presStyleLbl="node1" presStyleIdx="0" presStyleCnt="1" custLinFactNeighborX="-392"/>
      <dgm:spPr/>
    </dgm:pt>
  </dgm:ptLst>
  <dgm:cxnLst>
    <dgm:cxn modelId="{CFB3FB61-5B2C-4834-9693-FA0F983E9B19}" type="presOf" srcId="{912CAA91-5E82-4DAF-9F19-9FDAA1841739}" destId="{1AB0866B-3C1A-4722-8BE6-15ECF5FEEC09}" srcOrd="0" destOrd="0" presId="urn:microsoft.com/office/officeart/2005/8/layout/hProcess3"/>
    <dgm:cxn modelId="{8A51F76D-B214-4129-ADE3-EB2485FB0B3D}" type="presOf" srcId="{A37F6EBB-4816-40E0-A532-451AB21D3E37}" destId="{E7838E91-DFB2-47FB-B2CF-A881C9800B8C}" srcOrd="0" destOrd="0" presId="urn:microsoft.com/office/officeart/2005/8/layout/hProcess3"/>
    <dgm:cxn modelId="{C07F4A4B-D771-4838-8E24-E6AA53DE0CF8}" srcId="{912CAA91-5E82-4DAF-9F19-9FDAA1841739}" destId="{A37F6EBB-4816-40E0-A532-451AB21D3E37}" srcOrd="0" destOrd="0" parTransId="{4866E365-1D10-4BCB-9BE8-D52422D52CCF}" sibTransId="{19F7E3C9-609B-4B54-B44F-FE828D4D6A24}"/>
    <dgm:cxn modelId="{70A5369E-BC8D-4EBC-87F8-CA7967B2C963}" type="presParOf" srcId="{1AB0866B-3C1A-4722-8BE6-15ECF5FEEC09}" destId="{1A09F9D7-92F5-4A4B-928D-343C38310341}" srcOrd="0" destOrd="0" presId="urn:microsoft.com/office/officeart/2005/8/layout/hProcess3"/>
    <dgm:cxn modelId="{00D6DC17-836B-4941-973B-7593CBD294A4}" type="presParOf" srcId="{1AB0866B-3C1A-4722-8BE6-15ECF5FEEC09}" destId="{EB2A5053-63A2-4A0A-A774-99F2959FB823}" srcOrd="1" destOrd="0" presId="urn:microsoft.com/office/officeart/2005/8/layout/hProcess3"/>
    <dgm:cxn modelId="{F0AB48B2-6EAA-44E4-BFD0-2A73D65775F8}" type="presParOf" srcId="{EB2A5053-63A2-4A0A-A774-99F2959FB823}" destId="{F6289418-54AB-4C5E-8F94-94D7C454E154}" srcOrd="0" destOrd="0" presId="urn:microsoft.com/office/officeart/2005/8/layout/hProcess3"/>
    <dgm:cxn modelId="{41160547-BF79-42E6-B654-EE2440EC2822}" type="presParOf" srcId="{EB2A5053-63A2-4A0A-A774-99F2959FB823}" destId="{4839D455-65EC-43FB-8F75-B046E18576C8}" srcOrd="1" destOrd="0" presId="urn:microsoft.com/office/officeart/2005/8/layout/hProcess3"/>
    <dgm:cxn modelId="{007B9475-7A81-4DD1-9C32-9AF902AD00B3}" type="presParOf" srcId="{4839D455-65EC-43FB-8F75-B046E18576C8}" destId="{E9640D74-54C6-4E49-8187-86326DBCB0D2}" srcOrd="0" destOrd="0" presId="urn:microsoft.com/office/officeart/2005/8/layout/hProcess3"/>
    <dgm:cxn modelId="{4D4C7B14-19BB-4095-B651-E91154EF84A5}" type="presParOf" srcId="{4839D455-65EC-43FB-8F75-B046E18576C8}" destId="{E7838E91-DFB2-47FB-B2CF-A881C9800B8C}" srcOrd="1" destOrd="0" presId="urn:microsoft.com/office/officeart/2005/8/layout/hProcess3"/>
    <dgm:cxn modelId="{A6F1AE81-3977-4AF7-A32A-24EC6108A2BA}" type="presParOf" srcId="{4839D455-65EC-43FB-8F75-B046E18576C8}" destId="{94E0B5D0-41B4-4857-B634-7F9D1BDFAA6A}" srcOrd="2" destOrd="0" presId="urn:microsoft.com/office/officeart/2005/8/layout/hProcess3"/>
    <dgm:cxn modelId="{BD9495FF-F8E0-4FEB-A07F-79A5D61D0E53}" type="presParOf" srcId="{4839D455-65EC-43FB-8F75-B046E18576C8}" destId="{ABE546AD-9292-4296-9C7A-F126A5359C0C}" srcOrd="3" destOrd="0" presId="urn:microsoft.com/office/officeart/2005/8/layout/hProcess3"/>
    <dgm:cxn modelId="{4DF28FEA-1375-4248-A431-90F917FA8E68}" type="presParOf" srcId="{EB2A5053-63A2-4A0A-A774-99F2959FB823}" destId="{D9A666E2-9EB1-4565-B9EB-EF710721EAC3}" srcOrd="2" destOrd="0" presId="urn:microsoft.com/office/officeart/2005/8/layout/hProcess3"/>
    <dgm:cxn modelId="{2C9C6D52-6060-483E-8BE4-6F88DA19A534}" type="presParOf" srcId="{EB2A5053-63A2-4A0A-A774-99F2959FB823}" destId="{41E49E97-55F4-4A66-A33C-AA44F81B1EF8}" srcOrd="3" destOrd="0" presId="urn:microsoft.com/office/officeart/2005/8/layout/hProcess3"/>
    <dgm:cxn modelId="{2B8F539C-8F6D-479A-A169-91BEB98645B6}" type="presParOf" srcId="{EB2A5053-63A2-4A0A-A774-99F2959FB823}" destId="{7CB919C6-78D6-4740-AB7B-D073573AC0F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73161-03AC-4ACA-A78B-5296C21F0FC4}">
      <dsp:nvSpPr>
        <dsp:cNvPr id="0" name=""/>
        <dsp:cNvSpPr/>
      </dsp:nvSpPr>
      <dsp:spPr>
        <a:xfrm>
          <a:off x="0" y="1785"/>
          <a:ext cx="7039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F1982-531D-400C-91B4-0D53C14CC088}">
      <dsp:nvSpPr>
        <dsp:cNvPr id="0" name=""/>
        <dsp:cNvSpPr/>
      </dsp:nvSpPr>
      <dsp:spPr>
        <a:xfrm>
          <a:off x="0" y="1785"/>
          <a:ext cx="1407852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0" y="1785"/>
        <a:ext cx="1407852" cy="1218009"/>
      </dsp:txXfrm>
    </dsp:sp>
    <dsp:sp modelId="{8480420B-C10F-486A-B08C-446FD03EBD67}">
      <dsp:nvSpPr>
        <dsp:cNvPr id="0" name=""/>
        <dsp:cNvSpPr/>
      </dsp:nvSpPr>
      <dsp:spPr>
        <a:xfrm>
          <a:off x="1513441" y="30095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Андрей Царегородцев</a:t>
          </a:r>
          <a:endParaRPr lang="en-US" sz="2600" b="1" kern="1200" dirty="0"/>
        </a:p>
      </dsp:txBody>
      <dsp:txXfrm>
        <a:off x="1513441" y="30095"/>
        <a:ext cx="5525820" cy="566183"/>
      </dsp:txXfrm>
    </dsp:sp>
    <dsp:sp modelId="{E565D554-9593-4D65-AE64-27AA94D1F22F}">
      <dsp:nvSpPr>
        <dsp:cNvPr id="0" name=""/>
        <dsp:cNvSpPr/>
      </dsp:nvSpPr>
      <dsp:spPr>
        <a:xfrm>
          <a:off x="1407852" y="596279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130EC-618C-4DB2-B330-8C4E699D554F}">
      <dsp:nvSpPr>
        <dsp:cNvPr id="0" name=""/>
        <dsp:cNvSpPr/>
      </dsp:nvSpPr>
      <dsp:spPr>
        <a:xfrm>
          <a:off x="1513441" y="624588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студент 5 курса РГППУ</a:t>
          </a:r>
          <a:endParaRPr lang="en-US" sz="2600" kern="1200" dirty="0"/>
        </a:p>
      </dsp:txBody>
      <dsp:txXfrm>
        <a:off x="1513441" y="624588"/>
        <a:ext cx="5525820" cy="566183"/>
      </dsp:txXfrm>
    </dsp:sp>
    <dsp:sp modelId="{2FB27F8C-60E8-471C-8D64-68705AEAA23E}">
      <dsp:nvSpPr>
        <dsp:cNvPr id="0" name=""/>
        <dsp:cNvSpPr/>
      </dsp:nvSpPr>
      <dsp:spPr>
        <a:xfrm>
          <a:off x="1407852" y="1190772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1EEB7-A64E-44C6-A5B4-1EEA2D12BA60}">
      <dsp:nvSpPr>
        <dsp:cNvPr id="0" name=""/>
        <dsp:cNvSpPr/>
      </dsp:nvSpPr>
      <dsp:spPr>
        <a:xfrm>
          <a:off x="0" y="1219794"/>
          <a:ext cx="7039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C77F-8004-44F6-8FBC-39BACB100105}">
      <dsp:nvSpPr>
        <dsp:cNvPr id="0" name=""/>
        <dsp:cNvSpPr/>
      </dsp:nvSpPr>
      <dsp:spPr>
        <a:xfrm>
          <a:off x="0" y="1219794"/>
          <a:ext cx="1407852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 smtClean="0"/>
        </a:p>
      </dsp:txBody>
      <dsp:txXfrm>
        <a:off x="0" y="1219794"/>
        <a:ext cx="1407852" cy="1218009"/>
      </dsp:txXfrm>
    </dsp:sp>
    <dsp:sp modelId="{D06475B2-96DE-4FA5-A98B-2AE4DEAEBCD0}">
      <dsp:nvSpPr>
        <dsp:cNvPr id="0" name=""/>
        <dsp:cNvSpPr/>
      </dsp:nvSpPr>
      <dsp:spPr>
        <a:xfrm>
          <a:off x="1513441" y="1248104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Максим Паньшин </a:t>
          </a:r>
          <a:endParaRPr lang="en-US" sz="2600" b="1" kern="1200" dirty="0" smtClean="0"/>
        </a:p>
      </dsp:txBody>
      <dsp:txXfrm>
        <a:off x="1513441" y="1248104"/>
        <a:ext cx="5525820" cy="566183"/>
      </dsp:txXfrm>
    </dsp:sp>
    <dsp:sp modelId="{3A0E2BB5-A5D5-4C91-85E9-812FA3ABE00D}">
      <dsp:nvSpPr>
        <dsp:cNvPr id="0" name=""/>
        <dsp:cNvSpPr/>
      </dsp:nvSpPr>
      <dsp:spPr>
        <a:xfrm>
          <a:off x="1407852" y="1814288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48079-72F0-47D0-9527-74E610B9E71F}">
      <dsp:nvSpPr>
        <dsp:cNvPr id="0" name=""/>
        <dsp:cNvSpPr/>
      </dsp:nvSpPr>
      <dsp:spPr>
        <a:xfrm>
          <a:off x="1513441" y="1842597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студент </a:t>
          </a:r>
          <a:r>
            <a:rPr lang="ru-RU" sz="2600" kern="1200" dirty="0" smtClean="0"/>
            <a:t>5 курса РГППУ</a:t>
          </a:r>
          <a:endParaRPr lang="en-US" sz="2600" kern="1200" dirty="0"/>
        </a:p>
      </dsp:txBody>
      <dsp:txXfrm>
        <a:off x="1513441" y="1842597"/>
        <a:ext cx="5525820" cy="566183"/>
      </dsp:txXfrm>
    </dsp:sp>
    <dsp:sp modelId="{062CA9CC-129D-4215-A522-4CA0436EDE12}">
      <dsp:nvSpPr>
        <dsp:cNvPr id="0" name=""/>
        <dsp:cNvSpPr/>
      </dsp:nvSpPr>
      <dsp:spPr>
        <a:xfrm>
          <a:off x="1407852" y="2408781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E543A-2261-4908-ABD7-728899C74BD8}">
      <dsp:nvSpPr>
        <dsp:cNvPr id="0" name=""/>
        <dsp:cNvSpPr/>
      </dsp:nvSpPr>
      <dsp:spPr>
        <a:xfrm>
          <a:off x="0" y="2437804"/>
          <a:ext cx="70392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01EF5-6769-4782-99B7-DEAED8DAC341}">
      <dsp:nvSpPr>
        <dsp:cNvPr id="0" name=""/>
        <dsp:cNvSpPr/>
      </dsp:nvSpPr>
      <dsp:spPr>
        <a:xfrm>
          <a:off x="0" y="2437804"/>
          <a:ext cx="1407852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 smtClean="0"/>
        </a:p>
      </dsp:txBody>
      <dsp:txXfrm>
        <a:off x="0" y="2437804"/>
        <a:ext cx="1407852" cy="1218009"/>
      </dsp:txXfrm>
    </dsp:sp>
    <dsp:sp modelId="{D34C4774-3B32-4FBC-8550-34C3D674D87A}">
      <dsp:nvSpPr>
        <dsp:cNvPr id="0" name=""/>
        <dsp:cNvSpPr/>
      </dsp:nvSpPr>
      <dsp:spPr>
        <a:xfrm>
          <a:off x="1513441" y="2466113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Максим </a:t>
          </a:r>
          <a:r>
            <a:rPr lang="ru-RU" sz="2600" b="1" kern="1200" dirty="0" err="1" smtClean="0"/>
            <a:t>Путров</a:t>
          </a:r>
          <a:endParaRPr lang="en-US" sz="2600" b="1" kern="1200" dirty="0" smtClean="0"/>
        </a:p>
      </dsp:txBody>
      <dsp:txXfrm>
        <a:off x="1513441" y="2466113"/>
        <a:ext cx="5525820" cy="566183"/>
      </dsp:txXfrm>
    </dsp:sp>
    <dsp:sp modelId="{7E8A635C-8529-4C20-80C9-026EE33CFFDB}">
      <dsp:nvSpPr>
        <dsp:cNvPr id="0" name=""/>
        <dsp:cNvSpPr/>
      </dsp:nvSpPr>
      <dsp:spPr>
        <a:xfrm>
          <a:off x="1407852" y="3032297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5B247-AE36-4095-BFA3-3592C673F6C6}">
      <dsp:nvSpPr>
        <dsp:cNvPr id="0" name=""/>
        <dsp:cNvSpPr/>
      </dsp:nvSpPr>
      <dsp:spPr>
        <a:xfrm>
          <a:off x="1513441" y="3060606"/>
          <a:ext cx="5525820" cy="56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студент 4 курса РГППУ</a:t>
          </a:r>
          <a:endParaRPr lang="en-US" sz="2600" kern="1200" dirty="0"/>
        </a:p>
      </dsp:txBody>
      <dsp:txXfrm>
        <a:off x="1513441" y="3060606"/>
        <a:ext cx="5525820" cy="566183"/>
      </dsp:txXfrm>
    </dsp:sp>
    <dsp:sp modelId="{959E433F-89DA-4DF7-9B93-C16FD629F3A2}">
      <dsp:nvSpPr>
        <dsp:cNvPr id="0" name=""/>
        <dsp:cNvSpPr/>
      </dsp:nvSpPr>
      <dsp:spPr>
        <a:xfrm>
          <a:off x="1407852" y="3626790"/>
          <a:ext cx="5631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13AB3-BFDE-4CA1-ADE0-B4A0D0F7D8B8}">
      <dsp:nvSpPr>
        <dsp:cNvPr id="0" name=""/>
        <dsp:cNvSpPr/>
      </dsp:nvSpPr>
      <dsp:spPr>
        <a:xfrm rot="5400000">
          <a:off x="349059" y="1880785"/>
          <a:ext cx="966455" cy="1608160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2D175-0D84-43A4-997C-5A839706FC68}">
      <dsp:nvSpPr>
        <dsp:cNvPr id="0" name=""/>
        <dsp:cNvSpPr/>
      </dsp:nvSpPr>
      <dsp:spPr>
        <a:xfrm>
          <a:off x="187734" y="2361278"/>
          <a:ext cx="1451855" cy="1272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расширение блока </a:t>
          </a:r>
          <a:r>
            <a:rPr lang="en-US" sz="1200" kern="1200" dirty="0" smtClean="0"/>
            <a:t>“</a:t>
          </a:r>
          <a:r>
            <a:rPr lang="ru-RU" sz="1200" kern="1200" dirty="0" smtClean="0"/>
            <a:t>Реакции</a:t>
          </a:r>
          <a:r>
            <a:rPr lang="en-US" sz="1200" kern="1200" dirty="0" smtClean="0"/>
            <a:t>”</a:t>
          </a:r>
          <a:endParaRPr lang="en-US" sz="1200" kern="1200" dirty="0"/>
        </a:p>
      </dsp:txBody>
      <dsp:txXfrm>
        <a:off x="187734" y="2361278"/>
        <a:ext cx="1451855" cy="1272636"/>
      </dsp:txXfrm>
    </dsp:sp>
    <dsp:sp modelId="{5D08CCDF-EB5D-4E31-B49F-592FFEC38D9F}">
      <dsp:nvSpPr>
        <dsp:cNvPr id="0" name=""/>
        <dsp:cNvSpPr/>
      </dsp:nvSpPr>
      <dsp:spPr>
        <a:xfrm>
          <a:off x="1365655" y="1762390"/>
          <a:ext cx="273935" cy="27393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95EC2-3BCF-4F3E-93CF-EF373F3E998C}">
      <dsp:nvSpPr>
        <dsp:cNvPr id="0" name=""/>
        <dsp:cNvSpPr/>
      </dsp:nvSpPr>
      <dsp:spPr>
        <a:xfrm rot="5400000">
          <a:off x="2126415" y="1440976"/>
          <a:ext cx="966455" cy="1608160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FB889-953A-4339-B02E-8C40C9382B63}">
      <dsp:nvSpPr>
        <dsp:cNvPr id="0" name=""/>
        <dsp:cNvSpPr/>
      </dsp:nvSpPr>
      <dsp:spPr>
        <a:xfrm>
          <a:off x="1965089" y="1921470"/>
          <a:ext cx="1451855" cy="1272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расширение блока </a:t>
          </a:r>
          <a:r>
            <a:rPr lang="en-US" sz="1200" kern="1200" dirty="0" smtClean="0"/>
            <a:t>“</a:t>
          </a:r>
          <a:r>
            <a:rPr lang="ru-RU" sz="1200" kern="1200" dirty="0" smtClean="0"/>
            <a:t>Контроль</a:t>
          </a:r>
          <a:r>
            <a:rPr lang="en-US" sz="1200" kern="1200" dirty="0" smtClean="0"/>
            <a:t>”</a:t>
          </a:r>
          <a:endParaRPr lang="en-US" sz="1200" kern="1200" dirty="0"/>
        </a:p>
      </dsp:txBody>
      <dsp:txXfrm>
        <a:off x="1965089" y="1921470"/>
        <a:ext cx="1451855" cy="1272636"/>
      </dsp:txXfrm>
    </dsp:sp>
    <dsp:sp modelId="{CCBD96A5-3E83-40A7-AB5C-20D1F90CDB5B}">
      <dsp:nvSpPr>
        <dsp:cNvPr id="0" name=""/>
        <dsp:cNvSpPr/>
      </dsp:nvSpPr>
      <dsp:spPr>
        <a:xfrm>
          <a:off x="3143010" y="1322582"/>
          <a:ext cx="273935" cy="27393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FD209-9415-4E01-9249-671A8E332DE7}">
      <dsp:nvSpPr>
        <dsp:cNvPr id="0" name=""/>
        <dsp:cNvSpPr/>
      </dsp:nvSpPr>
      <dsp:spPr>
        <a:xfrm rot="5400000">
          <a:off x="3903770" y="1001168"/>
          <a:ext cx="966455" cy="1608160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DC4F-7265-4FBD-BC5F-F01F969AF65B}">
      <dsp:nvSpPr>
        <dsp:cNvPr id="0" name=""/>
        <dsp:cNvSpPr/>
      </dsp:nvSpPr>
      <dsp:spPr>
        <a:xfrm>
          <a:off x="3742444" y="1481661"/>
          <a:ext cx="1451855" cy="1272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создание блока </a:t>
          </a:r>
          <a:r>
            <a:rPr lang="en-US" sz="1200" kern="1200" dirty="0" smtClean="0"/>
            <a:t>“</a:t>
          </a:r>
          <a:r>
            <a:rPr lang="ru-RU" sz="1200" kern="1200" dirty="0" smtClean="0"/>
            <a:t>Словарь</a:t>
          </a:r>
          <a:r>
            <a:rPr lang="en-US" sz="1200" kern="1200" dirty="0" smtClean="0"/>
            <a:t>”</a:t>
          </a:r>
          <a:endParaRPr lang="en-US" sz="1200" kern="1200" dirty="0"/>
        </a:p>
      </dsp:txBody>
      <dsp:txXfrm>
        <a:off x="3742444" y="1481661"/>
        <a:ext cx="1451855" cy="1272636"/>
      </dsp:txXfrm>
    </dsp:sp>
    <dsp:sp modelId="{41D43E5E-5199-41E0-A7B6-1A58B63DB665}">
      <dsp:nvSpPr>
        <dsp:cNvPr id="0" name=""/>
        <dsp:cNvSpPr/>
      </dsp:nvSpPr>
      <dsp:spPr>
        <a:xfrm>
          <a:off x="4920365" y="882773"/>
          <a:ext cx="273935" cy="27393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B2E29-CE98-4BFA-B918-CEAD65E34BB7}">
      <dsp:nvSpPr>
        <dsp:cNvPr id="0" name=""/>
        <dsp:cNvSpPr/>
      </dsp:nvSpPr>
      <dsp:spPr>
        <a:xfrm rot="5400000">
          <a:off x="5681125" y="561360"/>
          <a:ext cx="966455" cy="1608160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9517-86B5-4F95-A022-7408A29D3A52}">
      <dsp:nvSpPr>
        <dsp:cNvPr id="0" name=""/>
        <dsp:cNvSpPr/>
      </dsp:nvSpPr>
      <dsp:spPr>
        <a:xfrm>
          <a:off x="5519800" y="1041853"/>
          <a:ext cx="1451855" cy="1272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создание блока </a:t>
          </a:r>
          <a:r>
            <a:rPr lang="en-US" sz="1200" kern="1200" dirty="0" smtClean="0"/>
            <a:t>“</a:t>
          </a:r>
          <a:r>
            <a:rPr lang="ru-RU" sz="1200" kern="1200" dirty="0" smtClean="0"/>
            <a:t>Ученые</a:t>
          </a:r>
          <a:r>
            <a:rPr lang="en-US" sz="1200" kern="1200" dirty="0" smtClean="0"/>
            <a:t>”</a:t>
          </a:r>
          <a:endParaRPr lang="en-US" sz="1200" kern="1200" dirty="0"/>
        </a:p>
      </dsp:txBody>
      <dsp:txXfrm>
        <a:off x="5519800" y="1041853"/>
        <a:ext cx="1451855" cy="1272636"/>
      </dsp:txXfrm>
    </dsp:sp>
    <dsp:sp modelId="{FC4F9172-687F-467E-BC03-EE0B5D633A95}">
      <dsp:nvSpPr>
        <dsp:cNvPr id="0" name=""/>
        <dsp:cNvSpPr/>
      </dsp:nvSpPr>
      <dsp:spPr>
        <a:xfrm>
          <a:off x="6697720" y="442965"/>
          <a:ext cx="273935" cy="27393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1D836-0265-4481-BC69-CC88AEBB5443}">
      <dsp:nvSpPr>
        <dsp:cNvPr id="0" name=""/>
        <dsp:cNvSpPr/>
      </dsp:nvSpPr>
      <dsp:spPr>
        <a:xfrm rot="5400000">
          <a:off x="7458480" y="121551"/>
          <a:ext cx="966455" cy="1608160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7C49E-188C-4C6C-8826-4A835A70EB7C}">
      <dsp:nvSpPr>
        <dsp:cNvPr id="0" name=""/>
        <dsp:cNvSpPr/>
      </dsp:nvSpPr>
      <dsp:spPr>
        <a:xfrm>
          <a:off x="7297155" y="602045"/>
          <a:ext cx="1451855" cy="1272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создание 3</a:t>
          </a:r>
          <a:r>
            <a:rPr lang="en-US" sz="1200" kern="1200" dirty="0" smtClean="0"/>
            <a:t>D-</a:t>
          </a:r>
          <a:r>
            <a:rPr lang="ru-RU" sz="1200" kern="1200" dirty="0" smtClean="0"/>
            <a:t>моделей молекул </a:t>
          </a:r>
          <a:r>
            <a:rPr lang="ru-RU" sz="1200" kern="1200" dirty="0" smtClean="0"/>
            <a:t>элементов и кристаллических решеток веществ</a:t>
          </a:r>
          <a:endParaRPr lang="en-US" sz="1200" kern="1200" dirty="0"/>
        </a:p>
      </dsp:txBody>
      <dsp:txXfrm>
        <a:off x="7297155" y="602045"/>
        <a:ext cx="1451855" cy="1272636"/>
      </dsp:txXfrm>
    </dsp:sp>
    <dsp:sp modelId="{AB1AE74C-3C32-41B1-BC93-5CF0307FA36A}">
      <dsp:nvSpPr>
        <dsp:cNvPr id="0" name=""/>
        <dsp:cNvSpPr/>
      </dsp:nvSpPr>
      <dsp:spPr>
        <a:xfrm>
          <a:off x="8475076" y="3157"/>
          <a:ext cx="273935" cy="27393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51D1-4125-4810-AED3-126241EE25A0}">
      <dsp:nvSpPr>
        <dsp:cNvPr id="0" name=""/>
        <dsp:cNvSpPr/>
      </dsp:nvSpPr>
      <dsp:spPr>
        <a:xfrm rot="5400000">
          <a:off x="9235835" y="-318256"/>
          <a:ext cx="966455" cy="1608160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FF21B-0D2C-4700-8ECD-44A29A9949EC}">
      <dsp:nvSpPr>
        <dsp:cNvPr id="0" name=""/>
        <dsp:cNvSpPr/>
      </dsp:nvSpPr>
      <dsp:spPr>
        <a:xfrm>
          <a:off x="9074510" y="162236"/>
          <a:ext cx="1451855" cy="1272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создание блока </a:t>
          </a:r>
          <a:r>
            <a:rPr lang="en-US" sz="1200" kern="1200" dirty="0" smtClean="0"/>
            <a:t>“</a:t>
          </a:r>
          <a:r>
            <a:rPr lang="ru-RU" sz="1200" kern="1200" dirty="0" smtClean="0"/>
            <a:t>Полезные советы</a:t>
          </a:r>
          <a:r>
            <a:rPr lang="en-US" sz="1200" kern="1200" dirty="0" smtClean="0"/>
            <a:t>”</a:t>
          </a:r>
          <a:endParaRPr lang="en-US" sz="1200" kern="1200" dirty="0"/>
        </a:p>
      </dsp:txBody>
      <dsp:txXfrm>
        <a:off x="9074510" y="162236"/>
        <a:ext cx="1451855" cy="12726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63139-7568-4127-B93E-3F44EB669B79}">
      <dsp:nvSpPr>
        <dsp:cNvPr id="0" name=""/>
        <dsp:cNvSpPr/>
      </dsp:nvSpPr>
      <dsp:spPr>
        <a:xfrm>
          <a:off x="3131563" y="0"/>
          <a:ext cx="4291446" cy="42914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повышение качества изучения науки химии</a:t>
          </a:r>
          <a:endParaRPr lang="en-US" sz="3000" kern="1200" dirty="0"/>
        </a:p>
      </dsp:txBody>
      <dsp:txXfrm>
        <a:off x="3760031" y="1072861"/>
        <a:ext cx="3034510" cy="2145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6CA34-0B23-478A-8B11-76EC5C46CCE8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1EC6-D536-4780-8599-C29CF304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1EC6-D536-4780-8599-C29CF3041D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1EC6-D536-4780-8599-C29CF3041D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3CB15F-E7D7-493A-9C5A-28A04BE8BA50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97CA-082D-4A73-BA37-CA903F71E5F4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4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F66D-6064-4B94-802A-647BF3D18E21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587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BB9C-F69C-4C9C-8B85-441024A2BC58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9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48CE-9B0D-455D-9DA1-4186E182E594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5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F66D-6064-4B94-802A-647BF3D18E21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461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F66D-6064-4B94-802A-647BF3D18E21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182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ABE-0422-48FE-8E88-B3FB87839354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0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8641-C487-433F-94D4-B5244532184E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5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240-6AD9-4661-83ED-4E5BFC77FCB1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F62-A0FB-4A11-9A35-AEF5C4BB9354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982-880B-4E0F-80C0-0C5325AEEC0D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8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8B29-E47E-40A8-8553-0028C827E24F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8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7FF2-F3DE-44FF-BB76-BC1B5199A63E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2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423F-0147-465E-8946-6578DD7CB5FB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8906-EDA3-4477-8501-C1AE734A0DF0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9F1D-5E10-4F9B-945A-FA86E3708404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E4F66D-6064-4B94-802A-647BF3D18E21}" type="datetime1">
              <a:rPr lang="en-US" smtClean="0"/>
              <a:t>3/14/2013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9.jp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diagramLayout" Target="../diagrams/layout1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g"/><Relationship Id="rId5" Type="http://schemas.openxmlformats.org/officeDocument/2006/relationships/diagramQuickStyle" Target="../diagrams/quickStyle1.xml"/><Relationship Id="rId10" Type="http://schemas.microsoft.com/office/2007/relationships/hdphoto" Target="../media/hdphoto1.wdp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8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ХИМИЯ	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MixApp</a:t>
            </a:r>
            <a:r>
              <a:rPr lang="en-US" dirty="0" smtClean="0"/>
              <a:t> (</a:t>
            </a:r>
            <a:r>
              <a:rPr lang="ru-RU" dirty="0" smtClean="0"/>
              <a:t>Екатеринбург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32" y="426729"/>
            <a:ext cx="4571428" cy="19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 smtClean="0"/>
              <a:t>“</a:t>
            </a:r>
            <a:r>
              <a:rPr lang="ru-RU" smtClean="0"/>
              <a:t>Контроль</a:t>
            </a:r>
            <a:r>
              <a:rPr lang="en-US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2523434"/>
            <a:ext cx="2434911" cy="405818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23435"/>
            <a:ext cx="2438641" cy="4064401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214294515"/>
              </p:ext>
            </p:extLst>
          </p:nvPr>
        </p:nvGraphicFramePr>
        <p:xfrm>
          <a:off x="3719945" y="3366659"/>
          <a:ext cx="3605646" cy="202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50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Жизнеспособность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307758997"/>
              </p:ext>
            </p:extLst>
          </p:nvPr>
        </p:nvGraphicFramePr>
        <p:xfrm>
          <a:off x="571499" y="2337954"/>
          <a:ext cx="11055927" cy="438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5" y="2321286"/>
            <a:ext cx="550147" cy="5501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5" y="2893407"/>
            <a:ext cx="554195" cy="5541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5" y="3447602"/>
            <a:ext cx="550147" cy="5501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38" y="5320146"/>
            <a:ext cx="547254" cy="54725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5" y="5900153"/>
            <a:ext cx="550147" cy="55014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86" y="3208318"/>
            <a:ext cx="355444" cy="83360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86" y="4103063"/>
            <a:ext cx="355444" cy="83360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86" y="5058951"/>
            <a:ext cx="355444" cy="8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Жизнеспособность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547928965"/>
              </p:ext>
            </p:extLst>
          </p:nvPr>
        </p:nvGraphicFramePr>
        <p:xfrm>
          <a:off x="571499" y="2337954"/>
          <a:ext cx="11055927" cy="438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2" y="2431472"/>
            <a:ext cx="168303" cy="3947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3" y="2930164"/>
            <a:ext cx="168303" cy="39471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2" y="3428856"/>
            <a:ext cx="168303" cy="3947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r="26990"/>
          <a:stretch/>
        </p:blipFill>
        <p:spPr>
          <a:xfrm>
            <a:off x="2782034" y="5612820"/>
            <a:ext cx="366071" cy="69619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86" y="3208318"/>
            <a:ext cx="355444" cy="8336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86" y="4103063"/>
            <a:ext cx="355444" cy="83360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86" y="5058951"/>
            <a:ext cx="355444" cy="83360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r="26990"/>
          <a:stretch/>
        </p:blipFill>
        <p:spPr>
          <a:xfrm rot="1268240">
            <a:off x="9471787" y="3408837"/>
            <a:ext cx="187082" cy="35579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r="26990"/>
          <a:stretch/>
        </p:blipFill>
        <p:spPr>
          <a:xfrm rot="1268240">
            <a:off x="9452230" y="4326393"/>
            <a:ext cx="187082" cy="35579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0" r="26990"/>
          <a:stretch/>
        </p:blipFill>
        <p:spPr>
          <a:xfrm rot="1268240">
            <a:off x="9471788" y="5235265"/>
            <a:ext cx="187082" cy="3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Жизнеспособность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Объект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70651"/>
              </p:ext>
            </p:extLst>
          </p:nvPr>
        </p:nvGraphicFramePr>
        <p:xfrm>
          <a:off x="346878" y="2571146"/>
          <a:ext cx="1147156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Жизнеспособность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34" y="2522393"/>
            <a:ext cx="6439850" cy="39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развития приложения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94904"/>
              </p:ext>
            </p:extLst>
          </p:nvPr>
        </p:nvGraphicFramePr>
        <p:xfrm>
          <a:off x="810000" y="2689878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en-US" dirty="0"/>
          </a:p>
        </p:txBody>
      </p:sp>
      <p:graphicFrame>
        <p:nvGraphicFramePr>
          <p:cNvPr id="6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98889"/>
              </p:ext>
            </p:extLst>
          </p:nvPr>
        </p:nvGraphicFramePr>
        <p:xfrm>
          <a:off x="818712" y="2400300"/>
          <a:ext cx="10554574" cy="42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Postscript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3763" y="2603500"/>
            <a:ext cx="4976976" cy="3416300"/>
          </a:xfrm>
        </p:spPr>
        <p:txBody>
          <a:bodyPr/>
          <a:lstStyle/>
          <a:p>
            <a:r>
              <a:rPr lang="ru-RU" dirty="0" smtClean="0"/>
              <a:t>Первая версия приложения успешно размещена в </a:t>
            </a:r>
            <a:r>
              <a:rPr lang="en-US" dirty="0" smtClean="0"/>
              <a:t>Windows Phone Store.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6618" t="6727" r="19387" b="823"/>
          <a:stretch/>
        </p:blipFill>
        <p:spPr>
          <a:xfrm>
            <a:off x="1154952" y="2344628"/>
            <a:ext cx="5058811" cy="43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374500" cy="267764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MixApp</a:t>
            </a:r>
            <a:r>
              <a:rPr lang="en-US" dirty="0" smtClean="0"/>
              <a:t> (</a:t>
            </a:r>
            <a:r>
              <a:rPr lang="ru-RU" dirty="0" smtClean="0"/>
              <a:t>Екатеринбург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91" y="426729"/>
            <a:ext cx="4571428" cy="19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err="1" smtClean="0"/>
              <a:t>MixApp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016028" y="2743201"/>
            <a:ext cx="7039262" cy="3657599"/>
            <a:chOff x="1398157" y="2576946"/>
            <a:chExt cx="7039262" cy="365759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243442810"/>
                </p:ext>
              </p:extLst>
            </p:nvPr>
          </p:nvGraphicFramePr>
          <p:xfrm>
            <a:off x="1398157" y="2576946"/>
            <a:ext cx="7039262" cy="36575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04" r="19457"/>
            <a:stretch/>
          </p:blipFill>
          <p:spPr bwMode="auto">
            <a:xfrm>
              <a:off x="1782926" y="2589964"/>
              <a:ext cx="1026588" cy="1192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45" r="1897" b="6421"/>
            <a:stretch/>
          </p:blipFill>
          <p:spPr bwMode="auto">
            <a:xfrm>
              <a:off x="1782926" y="3803073"/>
              <a:ext cx="1022620" cy="1194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752"/>
            <a:stretch/>
          </p:blipFill>
          <p:spPr>
            <a:xfrm>
              <a:off x="1782926" y="5029199"/>
              <a:ext cx="1026588" cy="1174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0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00266"/>
              </p:ext>
            </p:extLst>
          </p:nvPr>
        </p:nvGraphicFramePr>
        <p:xfrm>
          <a:off x="498764" y="2679486"/>
          <a:ext cx="11232572" cy="36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и инновации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389210"/>
              </p:ext>
            </p:extLst>
          </p:nvPr>
        </p:nvGraphicFramePr>
        <p:xfrm>
          <a:off x="1307084" y="2670466"/>
          <a:ext cx="9533828" cy="386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519947"/>
              </p:ext>
            </p:extLst>
          </p:nvPr>
        </p:nvGraphicFramePr>
        <p:xfrm>
          <a:off x="818712" y="2265218"/>
          <a:ext cx="10554574" cy="42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приложения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195360"/>
              </p:ext>
            </p:extLst>
          </p:nvPr>
        </p:nvGraphicFramePr>
        <p:xfrm>
          <a:off x="818712" y="2731441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9" y="2427681"/>
            <a:ext cx="2570275" cy="42837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 smtClean="0"/>
              <a:t>“</a:t>
            </a:r>
            <a:r>
              <a:rPr lang="ru-RU" dirty="0" smtClean="0"/>
              <a:t>Элементы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64" y="2427681"/>
            <a:ext cx="2570275" cy="42837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427681"/>
            <a:ext cx="2570275" cy="4283792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582958470"/>
              </p:ext>
            </p:extLst>
          </p:nvPr>
        </p:nvGraphicFramePr>
        <p:xfrm>
          <a:off x="3861076" y="3564086"/>
          <a:ext cx="2996924" cy="202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938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 smtClean="0"/>
              <a:t>“</a:t>
            </a:r>
            <a:r>
              <a:rPr lang="ru-RU" dirty="0" smtClean="0"/>
              <a:t>Вещества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45" y="2603500"/>
            <a:ext cx="2424521" cy="404086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03500"/>
            <a:ext cx="2423762" cy="4039604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794125786"/>
              </p:ext>
            </p:extLst>
          </p:nvPr>
        </p:nvGraphicFramePr>
        <p:xfrm>
          <a:off x="3730336" y="3564086"/>
          <a:ext cx="3574473" cy="202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26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“</a:t>
            </a:r>
            <a:r>
              <a:rPr lang="ru-RU" dirty="0" smtClean="0"/>
              <a:t>Реакции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36" y="2489199"/>
            <a:ext cx="2431203" cy="405200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489200"/>
            <a:ext cx="2434243" cy="4057073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949273924"/>
              </p:ext>
            </p:extLst>
          </p:nvPr>
        </p:nvGraphicFramePr>
        <p:xfrm>
          <a:off x="3698170" y="2603050"/>
          <a:ext cx="4905503" cy="393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5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401</TotalTime>
  <Words>245</Words>
  <Application>Microsoft Office PowerPoint</Application>
  <PresentationFormat>Широкоэкранный</PresentationFormat>
  <Paragraphs>85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Ион (конференц-зал)</vt:lpstr>
      <vt:lpstr>ХИМИЯ </vt:lpstr>
      <vt:lpstr>Команда MixApp </vt:lpstr>
      <vt:lpstr>Задачи проекта</vt:lpstr>
      <vt:lpstr>Актуальность и инновации</vt:lpstr>
      <vt:lpstr>Целевая аудитория</vt:lpstr>
      <vt:lpstr>Компоненты приложения</vt:lpstr>
      <vt:lpstr>Блок “Элементы”</vt:lpstr>
      <vt:lpstr>Блок “Вещества”</vt:lpstr>
      <vt:lpstr>Блок “Реакции”</vt:lpstr>
      <vt:lpstr>Блок “Контроль”</vt:lpstr>
      <vt:lpstr>Жизнеспособность</vt:lpstr>
      <vt:lpstr>Жизнеспособность</vt:lpstr>
      <vt:lpstr>Жизнеспособность</vt:lpstr>
      <vt:lpstr>Жизнеспособность</vt:lpstr>
      <vt:lpstr>План развития приложения</vt:lpstr>
      <vt:lpstr>Результат</vt:lpstr>
      <vt:lpstr>Postscript</vt:lpstr>
      <vt:lpstr>СПАСИБО ЗА ВНИМАНИЕ!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Паньшин</dc:creator>
  <cp:lastModifiedBy>Andrey Treyt</cp:lastModifiedBy>
  <cp:revision>143</cp:revision>
  <dcterms:created xsi:type="dcterms:W3CDTF">2013-03-09T05:26:34Z</dcterms:created>
  <dcterms:modified xsi:type="dcterms:W3CDTF">2013-03-14T16:33:24Z</dcterms:modified>
</cp:coreProperties>
</file>