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9D5DC-12BD-4D30-88C3-BFDB4B05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4BD37-AA13-497B-837A-7A812B87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E5B25-FCE9-47C0-B358-F73F49FF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AE62E-AA9B-45F1-8FE5-8012017F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05EA1-E028-4BD4-B8BD-11070A57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6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02B72-9D4A-4F4F-AD76-4F84A72A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3B38D9-1E10-422D-A477-DC7D788FE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F13388-8BDB-436C-A6C5-68C5834A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F9E79A-37B7-4604-9480-7D518743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955A5-4C62-4F1D-A5FC-BE1C035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6F02DB-8DDA-495D-8EDB-CBFEDB82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9E344-1FE0-421C-8C41-5A4DD93B4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02DDE3-B7E4-41A3-9BB6-CEC4AD82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3E997-2470-48E8-B7FD-389DA11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1358D-8C50-4CFB-8BBA-A910B813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AA776-D94F-43EE-A3A9-60DC5723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B05AA-1780-4864-B26C-E0965461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B57BA-195D-461A-9012-D90B559E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C26A3-6E35-48CF-8E9C-49B217E3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2E62F-F66E-4E67-8490-F8BCF87C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0EDD0-F705-42F6-B086-7D1C28BC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0A554-211A-44DD-A292-5F01C264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0FD06-F062-4E81-9B52-8C0C5831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017DFE-7DC0-4453-9FD0-19BB1B60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62DA6-CB2B-42EF-9DA5-5E76DC21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7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8D488-ED19-4AAA-AC0F-002022F2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3B0F3-789B-49D3-B614-F42A5AC10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FB12AD-9EA2-4118-A87F-B91B004AF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D53E86-F232-4D20-BBDF-179445D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F3A62-2A23-4FFE-A32C-00E0D887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F6C01-93DA-4209-A47A-0ABA87CF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63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C3FBF-7532-44FE-BD16-BE974B98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DC9DC-C28C-4DD8-8FF6-55718F01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9014AD-0C6E-4A46-8956-232EB29B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F5BFF8-B344-496A-9655-3294CBBAF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63B35B-3CC1-4A51-AA61-3B432699C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ACC3CF-D73D-4FAC-893E-F17D10A8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211C50-2300-42F1-87A2-F0CCE903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E7EE14-34DB-4088-B823-3FF18C16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1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D94C4-4150-454B-8CFF-6CEA6EC1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10F66A-1216-41AE-AF0C-19D6DED3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529A39-63CC-44C0-A29B-1D53590E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5037B8-9BE4-4040-981D-E0374EE0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A41E5-4B51-44A0-9D05-1FDD8310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8510F7-9710-4B9C-A5AE-06A3A022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48A35-3821-4E62-97D9-CE139530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62C83-605B-4808-B43C-E71310F8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53332-FCB5-4508-B92F-9CD91D8E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C55559-F955-403F-9AE6-B999BDBA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1B1A65-86D3-4A84-BBD9-DCB54EAA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F8FEF9-A58C-42F3-A006-A75A0AE4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61A237-049B-4267-B5D8-54BCF31B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20169-4D08-4E83-9ACF-0A19DA55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65827-345B-4D15-9F17-E54AE1B79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79B0F8-9669-4971-818A-EA5F1F168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2A1E9-FAA8-4003-9C36-DBB74570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50B53D-BC43-4D0E-B8A9-B7C9373B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A802E2-53EA-426D-A4EF-85C17C6C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137F7-30E5-4FFB-8639-10BDF82F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0213A-1453-45E3-BA44-A9106B88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FD4F1-CBF9-4774-A5BA-15A226287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6DAB-C61A-47D3-9823-F8A2E0A040B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12E5AF-4C2E-493B-B08C-0E40F8062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973FC-7ED0-4889-8411-0E670ED0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DAE5C-16C0-4041-A9EA-5D16F1C37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6482A-E678-4EFB-8AB6-B1EC7477D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593" y="939567"/>
            <a:ext cx="9144000" cy="1988191"/>
          </a:xfrm>
        </p:spPr>
        <p:txBody>
          <a:bodyPr/>
          <a:lstStyle/>
          <a:p>
            <a:r>
              <a:rPr lang="ru-RU" dirty="0"/>
              <a:t>Проект «</a:t>
            </a:r>
            <a:r>
              <a:rPr lang="en-US" dirty="0"/>
              <a:t>Tetris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5B2922-D529-452D-AD6D-9B26C68FE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0272"/>
            <a:ext cx="9144000" cy="1197528"/>
          </a:xfrm>
        </p:spPr>
        <p:txBody>
          <a:bodyPr/>
          <a:lstStyle/>
          <a:p>
            <a:r>
              <a:rPr lang="ru-RU" dirty="0"/>
              <a:t>Подготовил Воробьев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33170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B2E16-6072-4EFC-907F-8AD8DEBE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99A90-14B8-4EDC-910B-60FAD09E7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Написать логику игры «</a:t>
            </a:r>
            <a:r>
              <a:rPr lang="en-US" dirty="0"/>
              <a:t>Tetris</a:t>
            </a:r>
            <a:r>
              <a:rPr lang="ru-RU" dirty="0"/>
              <a:t>»</a:t>
            </a:r>
          </a:p>
          <a:p>
            <a:pPr marL="514350" indent="-514350">
              <a:buAutoNum type="arabicPeriod"/>
            </a:pPr>
            <a:r>
              <a:rPr lang="ru-RU" dirty="0"/>
              <a:t>Создать понятный для пользователя интерфейс.</a:t>
            </a:r>
          </a:p>
          <a:p>
            <a:pPr marL="514350" indent="-514350">
              <a:buAutoNum type="arabicPeriod"/>
            </a:pPr>
            <a:r>
              <a:rPr lang="ru-RU" dirty="0"/>
              <a:t>Подключить базу данных для сохранения результатов игры</a:t>
            </a:r>
          </a:p>
        </p:txBody>
      </p:sp>
    </p:spTree>
    <p:extLst>
      <p:ext uri="{BB962C8B-B14F-4D97-AF65-F5344CB8AC3E}">
        <p14:creationId xmlns:p14="http://schemas.microsoft.com/office/powerpoint/2010/main" val="279667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6C057-27F9-4FE2-98C8-A4470995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475"/>
            <a:ext cx="10515600" cy="1325563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83E0174-E8AD-44DE-8D71-FB115FBA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91BF8A-839A-4507-BE78-66E4FD37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10" y="1984829"/>
            <a:ext cx="3179356" cy="425741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4858C7-C3AE-4FBC-877F-48FC6CDCD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725" y="1984829"/>
            <a:ext cx="3192075" cy="42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0CD34A-1FAF-4620-90A8-A88A1C82A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15" y="1984829"/>
            <a:ext cx="3150891" cy="4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7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EF726-3EDD-4F78-9AEB-47830FE2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173EB-CE69-423A-8A95-20D2AFF9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Библиотеки: </a:t>
            </a:r>
            <a:r>
              <a:rPr lang="en-US" altLang="ru-RU" dirty="0" err="1"/>
              <a:t>PyGame</a:t>
            </a:r>
            <a:r>
              <a:rPr lang="en-US" altLang="ru-RU" dirty="0"/>
              <a:t>, </a:t>
            </a:r>
            <a:r>
              <a:rPr lang="ru-RU" altLang="ru-RU" dirty="0" err="1"/>
              <a:t>sys</a:t>
            </a:r>
            <a:r>
              <a:rPr lang="en-US" altLang="ru-RU" dirty="0"/>
              <a:t>, </a:t>
            </a:r>
            <a:r>
              <a:rPr lang="ru-RU" altLang="ru-RU" dirty="0"/>
              <a:t>sqlite3</a:t>
            </a:r>
            <a:r>
              <a:rPr lang="en-US" altLang="ru-RU" dirty="0"/>
              <a:t>, random, </a:t>
            </a:r>
            <a:r>
              <a:rPr lang="en-US" altLang="ru-RU" dirty="0" err="1"/>
              <a:t>os</a:t>
            </a:r>
            <a:r>
              <a:rPr lang="ru-RU" altLang="ru-RU" dirty="0"/>
              <a:t>.</a:t>
            </a:r>
          </a:p>
          <a:p>
            <a:r>
              <a:rPr lang="ru-RU" altLang="ru-RU" dirty="0"/>
              <a:t>Наличие спрайтов</a:t>
            </a:r>
          </a:p>
          <a:p>
            <a:r>
              <a:rPr lang="ru-RU" dirty="0"/>
              <a:t>Работа с БД</a:t>
            </a:r>
          </a:p>
          <a:p>
            <a:r>
              <a:rPr lang="ru-RU" altLang="ru-RU" dirty="0"/>
              <a:t>Количество строк:</a:t>
            </a:r>
            <a:r>
              <a:rPr lang="en-US" altLang="ru-RU" dirty="0"/>
              <a:t> </a:t>
            </a:r>
            <a:r>
              <a:rPr lang="ru-RU" altLang="ru-RU" dirty="0"/>
              <a:t>504</a:t>
            </a:r>
            <a:endParaRPr lang="en-US" alt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CE61C6-8C73-4FA6-9040-65576E14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563" y="2314021"/>
            <a:ext cx="3309905" cy="442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A709B-553B-4038-98E9-857CBD0A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29A24-1AB7-4619-8E58-0C5DAF46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выйти, начать заново, поставить игру на паузу</a:t>
            </a:r>
          </a:p>
          <a:p>
            <a:r>
              <a:rPr lang="ru-RU" dirty="0"/>
              <a:t>Просмотр рекорда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0EBE25-AECA-4EB0-8DCA-62A18359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166" y="2491530"/>
            <a:ext cx="3109270" cy="4160736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D45702-BB50-4C6B-89A3-2DE7442C4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70" y="2391058"/>
            <a:ext cx="3189133" cy="425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A260-74AE-420E-B6C1-207BD920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6AC1B-E103-472D-8CA3-CDE2CB4E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Итог: </a:t>
            </a:r>
            <a:r>
              <a:rPr lang="ru-RU" altLang="ru-RU" sz="2800" dirty="0"/>
              <a:t>Проект выполнен с использованием практически всех пройденных технологий. Достигнута работоспособность.</a:t>
            </a:r>
          </a:p>
          <a:p>
            <a:r>
              <a:rPr lang="ru-RU" altLang="ru-RU" b="1" dirty="0"/>
              <a:t>Возможности для доработки: </a:t>
            </a:r>
            <a:r>
              <a:rPr lang="ru-RU" altLang="ru-RU" dirty="0"/>
              <a:t>Возможность видеть следующую фигуру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76575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«Tetris»</vt:lpstr>
      <vt:lpstr>Задачи проекта</vt:lpstr>
      <vt:lpstr>Интерфейс</vt:lpstr>
      <vt:lpstr>Технологии.</vt:lpstr>
      <vt:lpstr>Функции</vt:lpstr>
      <vt:lpstr>Вывод.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проекта</dc:title>
  <dc:creator>NB MSI</dc:creator>
  <cp:lastModifiedBy>NB MSI</cp:lastModifiedBy>
  <cp:revision>9</cp:revision>
  <dcterms:created xsi:type="dcterms:W3CDTF">2021-09-26T16:10:16Z</dcterms:created>
  <dcterms:modified xsi:type="dcterms:W3CDTF">2022-01-10T15:47:43Z</dcterms:modified>
</cp:coreProperties>
</file>