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811FD-1C3C-4688-8F40-79A38CFA5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C299DD-7487-44F2-8D8F-B472BB178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68E9D2-9E5E-48C2-8AE3-FA4C26C0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DB9A-5008-443F-ADA1-2371BF45D3E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24BF69-5FEA-41E9-81F9-BFD0D468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B2AA08-685A-4BC3-9F4B-B515D647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3C7-34BD-463B-833C-18D293B85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73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85CAA-2054-4348-9292-F0285C99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209601-43C7-41C2-9AB9-11ABF560A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9D9D6E-CA1F-4534-97E0-1E3E1E7D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DB9A-5008-443F-ADA1-2371BF45D3E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3485B7-2D21-42E3-B3D6-61EEB73A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BFEFE0-8131-441D-A6E1-D9875D1E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3C7-34BD-463B-833C-18D293B85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92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1D24D1-7672-4602-A866-035296AFE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D12CC6-6AAE-4B1A-9999-BED2660E7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643A5-2C07-4B53-8566-5BC6C657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DB9A-5008-443F-ADA1-2371BF45D3E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6F51C-FC6B-48D4-8F3B-9392AF7A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EA664D-C0EC-4BDA-A665-EE8920B0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3C7-34BD-463B-833C-18D293B85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BE3A7-DE78-4551-810B-E4391578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6375C3-1F7A-427F-B5B0-A54D0CF9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C143B4-8E8C-4D09-9205-30ABBCF7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DB9A-5008-443F-ADA1-2371BF45D3E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C53FB6-6FDD-4430-AA28-43B17A51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3930A6-D76C-4721-8726-70003E10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3C7-34BD-463B-833C-18D293B85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25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FF08F-1479-4957-952B-EEF4135E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19AC34-5AE3-47BA-B59D-2E4DDDBB6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EFB0D-5F46-4A67-B441-F34027EF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DB9A-5008-443F-ADA1-2371BF45D3E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C35DFA-7CC9-43F5-B258-38D86C65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090125-BBA5-4059-BB1B-68432658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3C7-34BD-463B-833C-18D293B85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75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8409E-5376-4D03-B603-61EA8954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0BEB3-4372-41B5-AB22-D6A4A2D4F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1B8182-EC9B-4864-AFFC-D4E73BE84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F31A91-9E6F-4CD6-87EB-D9BDA5C4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DB9A-5008-443F-ADA1-2371BF45D3E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D3B737-DB84-4F69-9E61-BEA843AB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DF9DF5-B0DC-475E-9494-D47A960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3C7-34BD-463B-833C-18D293B85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00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8C5A4-F0EF-4E6A-8A01-1371052D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C54CE1-91CC-47CB-8627-26CA88486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099B3F-65E6-4D63-B257-7EDF419F3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BD98BF-5F84-4CFF-AB72-42A0D0D0D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BACB50-B591-475B-A6E4-67F6557D1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BD8541-1F26-4AAD-9BE3-BBD16AB8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DB9A-5008-443F-ADA1-2371BF45D3E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2443BF-BAA8-4322-9DA0-BCFE84FB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FA611D-8416-4775-80DF-66723CAD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3C7-34BD-463B-833C-18D293B85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8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528B5-402A-450E-B128-F32019EF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37F669-78CE-4532-9EFE-C4391DAC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DB9A-5008-443F-ADA1-2371BF45D3E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BD0238-24B3-435E-8B9D-D3B52DC4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C93292-9A86-463A-A309-71FB7836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3C7-34BD-463B-833C-18D293B85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17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919F48-939A-4107-A0B0-13AD7E27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DB9A-5008-443F-ADA1-2371BF45D3E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4D548B-5C5B-4C80-970D-F2B9C391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065064-7839-431F-9936-7DF22990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3C7-34BD-463B-833C-18D293B85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34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99B8C-FCA2-4B97-9C2A-EF0D938E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187F9-C62F-4D3A-A330-DA4EFAE4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4D02B9-3ADD-457E-B118-4C2BF5383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0711B0-2A82-4FE9-8D27-1261B945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DB9A-5008-443F-ADA1-2371BF45D3E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85C86A-890E-4DB3-8926-3C9A7F10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C11CC1-AF0F-4DB2-85A7-480B0E0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3C7-34BD-463B-833C-18D293B85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08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ABA9F-1F8F-459D-AF37-8CF5E1B8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0E30B9-A8DB-4FAD-A66D-8B2B6664C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97831F-D494-4CF9-8A6F-6C542D22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033DFF-3CD4-4D46-95E8-C72B9F9C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DB9A-5008-443F-ADA1-2371BF45D3E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C91C0B-8C7B-4DE8-A0A9-F7BD0384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BDC392-A4C7-4A54-99C7-3BDFC37F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3C7-34BD-463B-833C-18D293B85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45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C1CAA-3EF5-48D4-818E-B8E2ACF5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AABF5E-B66A-4804-95F9-078D5F425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34ECCC-8A62-4160-BF47-04F95DB02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DB9A-5008-443F-ADA1-2371BF45D3E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8E5468-A23D-4B5B-8B7C-100F10FF7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340D33-EC1E-4341-9CE1-88B4F75C8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8C3C7-34BD-463B-833C-18D293B85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43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22023-14EF-45A6-BD78-5F170E6DA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Tetris </a:t>
            </a:r>
            <a:r>
              <a:rPr lang="ru-RU" dirty="0"/>
              <a:t>на</a:t>
            </a:r>
            <a:r>
              <a:rPr lang="en-US" dirty="0"/>
              <a:t> </a:t>
            </a:r>
            <a:r>
              <a:rPr lang="en-US" dirty="0" err="1"/>
              <a:t>Pygame</a:t>
            </a:r>
            <a:r>
              <a:rPr lang="ru-RU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53AD51-A3E1-4DB8-AABA-901D27436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730" y="3602038"/>
            <a:ext cx="10905688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ru-RU" dirty="0"/>
              <a:t>Окно с приветствием и вводом имени.</a:t>
            </a:r>
          </a:p>
          <a:p>
            <a:pPr marL="457200" indent="-457200" algn="l">
              <a:buAutoNum type="arabicPeriod"/>
            </a:pPr>
            <a:r>
              <a:rPr lang="ru-RU" dirty="0"/>
              <a:t>Окно с самой игрой тетрис, с возможностью поставить игру на паузу.</a:t>
            </a:r>
          </a:p>
          <a:p>
            <a:pPr marL="457200" indent="-457200" algn="l">
              <a:buAutoNum type="arabicPeriod"/>
            </a:pPr>
            <a:r>
              <a:rPr lang="ru-RU" dirty="0"/>
              <a:t>Окно с таблицей результатов. Имя – количество набранных очков.</a:t>
            </a:r>
          </a:p>
        </p:txBody>
      </p:sp>
    </p:spTree>
    <p:extLst>
      <p:ext uri="{BB962C8B-B14F-4D97-AF65-F5344CB8AC3E}">
        <p14:creationId xmlns:p14="http://schemas.microsoft.com/office/powerpoint/2010/main" val="41836710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Игра Tetris на Pygame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Tetris на Pygame </dc:title>
  <dc:creator>NB MSI</dc:creator>
  <cp:lastModifiedBy>NB MSI</cp:lastModifiedBy>
  <cp:revision>1</cp:revision>
  <dcterms:created xsi:type="dcterms:W3CDTF">2021-12-09T08:29:06Z</dcterms:created>
  <dcterms:modified xsi:type="dcterms:W3CDTF">2021-12-09T08:29:13Z</dcterms:modified>
</cp:coreProperties>
</file>