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14B41-7A4C-4910-8848-182372AA6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17BD41-DF2E-45B6-B6D1-5F0BD851F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2127F6-F0F8-47C5-8558-7412F5A9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55F7-8B16-4331-AE0F-0E9D247DA5F2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15CBCA-52AE-4602-B43F-A616E7B7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F9220D-D90C-47CF-8B8B-B75E5B8F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4E05-D49D-43D8-89DD-876D0979C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17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B07FB-4645-429B-BAFC-F7DE4719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334E40-119C-4580-B264-8254E802A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6F2F6D-8112-4AE2-AD25-E4B788C5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55F7-8B16-4331-AE0F-0E9D247DA5F2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66B64D-84BA-4D5D-BB95-FD9AEA96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B7BC1F-79F8-42A1-9FC0-6168AB49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4E05-D49D-43D8-89DD-876D0979C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53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0A8D37-26E9-44BF-BADD-899C99816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136FD8-5955-4CE2-9F87-DEBF8E9DC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CAA355-D3E2-4CF5-8511-335EB2AB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55F7-8B16-4331-AE0F-0E9D247DA5F2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57474-C38F-4CD7-8C2B-A8251AE5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5C1622-476D-4302-BD35-D376122A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4E05-D49D-43D8-89DD-876D0979C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87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9FE429-77E3-4F90-9EC9-9852B7CD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031E64-7013-4D3D-A3E9-EC19E2CC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30D2A1-C5C6-448C-9DE5-310D6DEC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55F7-8B16-4331-AE0F-0E9D247DA5F2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CF9368-63C6-4064-B40B-065CF807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27DB95-BB7E-4EAE-ACEF-1FA026B4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4E05-D49D-43D8-89DD-876D0979C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51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21B9A-4194-40BB-A801-35B00495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9256B8-78B2-45C2-BCED-0D3E77E90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565242-BAF7-4601-9460-4D6DFE27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55F7-8B16-4331-AE0F-0E9D247DA5F2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F5417B-4502-40FD-AC90-5430A4A3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E4AFD1-DFF1-4BE7-97D3-BFDC6DF7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4E05-D49D-43D8-89DD-876D0979C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98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2CB15-3F74-4F15-A888-6932D730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6C6F4E-1315-44A1-A747-70A2793EE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731854-7E7F-47A8-90BD-5DC979A90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442EE4-0356-4609-9C78-2EAC834A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55F7-8B16-4331-AE0F-0E9D247DA5F2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358F4F-DD2F-4E15-8A69-729055F1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D4149B-497F-44BF-8FE6-F824502B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4E05-D49D-43D8-89DD-876D0979C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04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3C74D-F0FB-4BD3-B541-16C24C39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2F9D3B-1216-40F9-A3A6-1C4A4A7CC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FF0A98-7C3B-4061-BB7C-BC0D681F2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484816-6BD3-4C95-8E16-3F82ACAB8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2B2F31-87C6-4E99-A2D7-C3AB2A312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584ED86-7508-4399-9954-F081EA8E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55F7-8B16-4331-AE0F-0E9D247DA5F2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C07F134-5B8F-4839-872A-9E0E4043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62CF5B-B7FE-4AA7-A057-F92551C4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4E05-D49D-43D8-89DD-876D0979C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36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402B5-A02E-4A6B-A138-45FA4917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E336AC-F987-4A65-B7E5-55C69ABF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55F7-8B16-4331-AE0F-0E9D247DA5F2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5AF49A-CD1B-4278-9380-03FC7C0D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39FF95-C627-45A4-9859-AF4EA08E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4E05-D49D-43D8-89DD-876D0979C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11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384536-C0AC-40C0-A52D-D942C009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55F7-8B16-4331-AE0F-0E9D247DA5F2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63E144A-B533-49F3-8483-F4DC05CE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12B633-9BD4-418D-912A-1454F767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4E05-D49D-43D8-89DD-876D0979C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05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58EFC-3966-4565-B8A3-BC160A58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4F098B-41C5-4D12-AEB5-96CA63B3D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641902-8C84-460E-88AF-BB28CAFCE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65A896-1498-49DC-A8DC-69A04F84A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55F7-8B16-4331-AE0F-0E9D247DA5F2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554852-BA4C-4337-8552-FB78B1B0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C03A8E-92AB-4793-9BA7-1A5005E5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4E05-D49D-43D8-89DD-876D0979C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58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6062B-0F64-4541-82EB-250A21C7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E11621-FCAF-4DC3-AED4-40BC36143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EDDCD2-ACA3-47D4-A8F0-52C27CC00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73D1D2-5536-4D4D-85A6-F31C012F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55F7-8B16-4331-AE0F-0E9D247DA5F2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2CD7AF-4C67-49E3-B8E8-80D6EEE5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CB7E48-F3D3-4006-A321-E7623C61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4E05-D49D-43D8-89DD-876D0979C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48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34B20-7B7A-4644-9795-327F5DA3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2666F6-1F4B-4FD2-857D-8177FEBE0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786EFB-B705-4640-B732-76634DA25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155F7-8B16-4331-AE0F-0E9D247DA5F2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441945-468A-452E-BBC1-E91E66813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618856-AA5E-4932-9D72-7788E9978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74E05-D49D-43D8-89DD-876D0979C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93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6E15A-CCCF-4948-9C88-3A596C419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27597"/>
            <a:ext cx="9144000" cy="2387600"/>
          </a:xfrm>
        </p:spPr>
        <p:txBody>
          <a:bodyPr/>
          <a:lstStyle/>
          <a:p>
            <a:r>
              <a:rPr lang="ru-RU" dirty="0"/>
              <a:t>Мессенджер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26EB56-D7A6-4C7B-9CF8-81E8C4E1B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Мессенджер с авторизацией и регистрацией(ник, пароль).</a:t>
            </a:r>
          </a:p>
          <a:p>
            <a:r>
              <a:rPr lang="ru-RU" dirty="0"/>
              <a:t>Функции: возможность менять пароль, создавать групповой чат добавляя других людей с помощью ника, общение, обмен файлами.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9379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Широкоэкранный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Мессенджер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Мессенджер</dc:title>
  <dc:creator>NB MSI</dc:creator>
  <cp:lastModifiedBy>NB MSI</cp:lastModifiedBy>
  <cp:revision>1</cp:revision>
  <dcterms:created xsi:type="dcterms:W3CDTF">2022-03-14T17:02:02Z</dcterms:created>
  <dcterms:modified xsi:type="dcterms:W3CDTF">2022-03-14T17:02:11Z</dcterms:modified>
</cp:coreProperties>
</file>