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397F0-725F-48D8-93C0-524A288E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679258-8453-4332-8404-14DFC86F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F03D3-AD55-46D5-8F7E-3C50068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B3189-1DFC-4A32-8EF6-89747A25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E8D1B5-C8A9-4203-B6E9-B66C32CA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7009B-B146-4407-985D-26D4D802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D0F334-11F7-4BD1-B469-C5C6AF5E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0532D-E291-4969-A1EE-F251BF5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3EFBB-B23C-4BD8-9B81-54B5FAB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2DD66-F2C7-4B61-B71F-2F9C73BA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1ADB36-73D2-4F1F-AC60-0D8049B21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C13CE4-AC72-46B4-AE11-4FBED673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C4AAB-E43E-49F5-BB50-E50A94AA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39D50-5129-425D-A6FD-63923064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929B6-565E-4D59-A098-5DAECF38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4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0C8C2-DAA2-434E-AD3A-128F0ACB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C5ACE-6863-4F93-B67F-651F3478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48C75-8F88-409C-8843-EAC575FB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CD47B-1ABC-4074-98F6-DB6E0787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89913-7034-4290-B779-52631E4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C15C6-1B17-422C-B5B1-758F33A4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F38E5-5BC5-4E66-9F13-A2670A71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A6479-D1E7-4184-B3DE-64E7F108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36C8B-59FF-4C2F-8C11-22805E0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9EEBA-DA97-4819-94E7-8E0F2B6D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6AADF-349A-40C3-B4E8-58324693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A5DCB-DF10-41C6-84AE-9D10C18C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E5A75-870D-4D0B-9815-29FD1E15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01978-6B05-4109-A5DC-964848C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AB4E09-267B-4431-AFDE-CE84E38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A517E-ADAF-4ED9-B82B-F45A31F6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1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246A5-8303-4EA2-98F3-04161F77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19974-7F85-4CF0-B935-CE320952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BC58F9-1375-444D-B3A8-50523A02E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B45239-EBE5-4205-AF82-AFE7E92D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C1495-23AE-4D45-8C1A-2E24EB8FB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FBEB85-9700-48A5-AEAE-8448015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88A204-E259-46A7-A391-28A2A848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65AE76-9607-4650-864F-011BD9D4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9FE72-CCDD-4DF1-BEE5-08F029C2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AB621F-B100-48C8-9836-39343920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8F42CB-43A6-4E77-A738-61A7B52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77C6E8-02D1-487B-890E-3294E490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4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708D9E-39D3-4E94-8284-89E444D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DD5B3-5EF2-434C-AAD1-FAD54ABD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872801-851E-4ECB-B03C-2F5C2528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4410A-C621-4C78-AC79-ED37197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518A0-05B5-4E63-820F-BAF7CF9F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2D57FF-BDB2-4DA2-B704-F8355667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33B1EC-DB1F-40B9-8659-1F6950A3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874D4-F216-42F8-B6D6-029E2E8E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36C4A5-322E-4360-B2F8-C61EEC75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76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AA1F1-A39B-4258-A1BC-15839E87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73BCAC-AD78-4C6D-92F3-A74063751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104A71-70EF-4556-9E6B-2835E7A8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DC381-CD09-4089-85C3-19C31B6C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0C45E-0420-4FB2-A0BF-B676894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ECAD5-5AAA-402D-A7D2-C70AC296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9E637-1628-4B46-BC56-EBB548FF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588F2C-13FE-4F50-BFC0-E3EEAE8B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74204-9B78-4622-81F2-2CF609CE0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8D56-3841-4106-9CC0-FDA633E0440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CEF4A-6272-4F30-98EA-900041B18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A4AA1-1F8F-4A5A-A7F6-CBEA8E10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9FF3-DD9B-40F4-AE24-F458555AD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11D00-5B80-47B7-9BB5-9A1EE4128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/>
              <a:t>Общий чат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220414-CE6D-4A37-9EE4-8240F3EC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637" y="6168342"/>
            <a:ext cx="9144000" cy="1655762"/>
          </a:xfrm>
        </p:spPr>
        <p:txBody>
          <a:bodyPr/>
          <a:lstStyle/>
          <a:p>
            <a:r>
              <a:rPr lang="ru-RU" dirty="0"/>
              <a:t>Андрей Воробьев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100BCF-E37B-4CAF-A926-53B4F342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" y="2933922"/>
            <a:ext cx="6902153" cy="33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8D802-F103-4AB5-ABF4-E9A282CA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84D1F-CCF6-4227-9F12-89797390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авторизацию и регистрацию.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возможность менять пароль, ник, удалить аккаунт и выйти из аккаунта.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понятный для пользователя интерфейс.</a:t>
            </a:r>
            <a:endParaRPr lang="ru-RU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Подключить базу данных для хранения паролей и ников пользователей, а также для хранения чата.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Загрузить проект на хостинг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Heroku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EC4FF-3519-43F5-A4D7-B402FCC5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500"/>
            <a:ext cx="7650885" cy="2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6E7C3-57E1-476B-AB83-76757A6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58B8-E47B-4407-9D83-25FB4D84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4820D5-9EEA-4EDF-B86C-42640F5C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18145"/>
            <a:ext cx="4853965" cy="40588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F494B5-D193-43A9-BBCF-A3C851CD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37" y="2118146"/>
            <a:ext cx="5224270" cy="40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87219-780A-4DC8-A362-FA753218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E3D75-8D56-4C64-9A16-0F22EFDD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9547D2-0C11-4A72-AD5F-06FB39BC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73" y="133523"/>
            <a:ext cx="6785994" cy="35974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2A8389-99E1-472E-AE78-18509F15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9" y="2825061"/>
            <a:ext cx="7771001" cy="38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ABD62-626F-4765-82EF-3A519C43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B342C-30E3-4927-8D05-980B320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AC1AAB-2B90-4D24-818E-E2A1E2B2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3" y="3896529"/>
            <a:ext cx="5388432" cy="27565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A776B-C9FE-443C-AAC7-032F2D3D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93" y="1349555"/>
            <a:ext cx="5112666" cy="2258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C9C5C3-1510-4F52-AB3C-7267EFB2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7" y="3896529"/>
            <a:ext cx="6083216" cy="27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B3F9-19A4-4B7D-AA51-634EFEA2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F398B-78A7-43E4-ADAE-BB2E082A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/>
              <a:t>Проект выполнен с использованием практически всех пройденных технологий. Достигнута работоспособность.</a:t>
            </a:r>
          </a:p>
          <a:p>
            <a:r>
              <a:rPr lang="ru-RU" altLang="ru-RU" b="1" dirty="0"/>
              <a:t>Возможности для доработки: </a:t>
            </a:r>
            <a:r>
              <a:rPr lang="ru-RU" altLang="ru-RU" dirty="0"/>
              <a:t>Возможность создавать индивидуальные чат-комнаты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902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Общий чат</vt:lpstr>
      <vt:lpstr>Задачи проекта:</vt:lpstr>
      <vt:lpstr>Интерфейс</vt:lpstr>
      <vt:lpstr>Интерфейс</vt:lpstr>
      <vt:lpstr>Функции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NB MSI</dc:creator>
  <cp:lastModifiedBy>NB MSI</cp:lastModifiedBy>
  <cp:revision>2</cp:revision>
  <dcterms:created xsi:type="dcterms:W3CDTF">2022-04-23T18:55:24Z</dcterms:created>
  <dcterms:modified xsi:type="dcterms:W3CDTF">2022-04-24T13:14:22Z</dcterms:modified>
</cp:coreProperties>
</file>