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723600" y="527040"/>
            <a:ext cx="769608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723600" y="527040"/>
            <a:ext cx="769608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723600" y="527040"/>
            <a:ext cx="769608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723600" y="527040"/>
            <a:ext cx="769608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723600" y="527040"/>
            <a:ext cx="769608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ubTitle"/>
          </p:nvPr>
        </p:nvSpPr>
        <p:spPr>
          <a:xfrm>
            <a:off x="723600" y="527040"/>
            <a:ext cx="769608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83360" y="920160"/>
            <a:ext cx="3363120" cy="247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5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10800000">
            <a:off x="363240" y="2645640"/>
            <a:ext cx="360" cy="25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2;p2"/>
          <p:cNvGrpSpPr/>
          <p:nvPr/>
        </p:nvGrpSpPr>
        <p:grpSpPr>
          <a:xfrm>
            <a:off x="72720" y="4272840"/>
            <a:ext cx="581400" cy="582120"/>
            <a:chOff x="72720" y="4272840"/>
            <a:chExt cx="581400" cy="582120"/>
          </a:xfrm>
        </p:grpSpPr>
        <p:sp>
          <p:nvSpPr>
            <p:cNvPr id="3" name="Google Shape;13;p2"/>
            <p:cNvSpPr/>
            <p:nvPr/>
          </p:nvSpPr>
          <p:spPr>
            <a:xfrm>
              <a:off x="77040" y="427788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>
              <a:off x="72720" y="427284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>
              <a:off x="149400" y="435060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145080" y="434556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228240" y="442908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"/>
            <p:cNvSpPr/>
            <p:nvPr/>
          </p:nvSpPr>
          <p:spPr>
            <a:xfrm>
              <a:off x="223560" y="442476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oogle Shape;19;p2"/>
          <p:cNvGrpSpPr/>
          <p:nvPr/>
        </p:nvGrpSpPr>
        <p:grpSpPr>
          <a:xfrm>
            <a:off x="217440" y="3701520"/>
            <a:ext cx="291600" cy="292320"/>
            <a:chOff x="217440" y="3701520"/>
            <a:chExt cx="291600" cy="292320"/>
          </a:xfrm>
        </p:grpSpPr>
        <p:sp>
          <p:nvSpPr>
            <p:cNvPr id="10" name="Google Shape;20;p2"/>
            <p:cNvSpPr/>
            <p:nvPr/>
          </p:nvSpPr>
          <p:spPr>
            <a:xfrm>
              <a:off x="222480" y="37065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217440" y="37015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2;p2"/>
            <p:cNvSpPr/>
            <p:nvPr/>
          </p:nvSpPr>
          <p:spPr>
            <a:xfrm>
              <a:off x="284400" y="376812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3;p2"/>
            <p:cNvSpPr/>
            <p:nvPr/>
          </p:nvSpPr>
          <p:spPr>
            <a:xfrm>
              <a:off x="280080" y="37638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" name="Google Shape;24;p2"/>
          <p:cNvGrpSpPr/>
          <p:nvPr/>
        </p:nvGrpSpPr>
        <p:grpSpPr>
          <a:xfrm>
            <a:off x="276120" y="3193200"/>
            <a:ext cx="174600" cy="174600"/>
            <a:chOff x="276120" y="3193200"/>
            <a:chExt cx="174600" cy="174600"/>
          </a:xfrm>
        </p:grpSpPr>
        <p:sp>
          <p:nvSpPr>
            <p:cNvPr id="15" name="Google Shape;25;p2"/>
            <p:cNvSpPr/>
            <p:nvPr/>
          </p:nvSpPr>
          <p:spPr>
            <a:xfrm>
              <a:off x="280440" y="319824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6;p2"/>
            <p:cNvSpPr/>
            <p:nvPr/>
          </p:nvSpPr>
          <p:spPr>
            <a:xfrm>
              <a:off x="276120" y="319320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7;p2"/>
            <p:cNvSpPr/>
            <p:nvPr/>
          </p:nvSpPr>
          <p:spPr>
            <a:xfrm>
              <a:off x="317160" y="323460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312480" y="322992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oogle Shape;29;p2"/>
          <p:cNvGrpSpPr/>
          <p:nvPr/>
        </p:nvGrpSpPr>
        <p:grpSpPr>
          <a:xfrm>
            <a:off x="479880" y="3117240"/>
            <a:ext cx="174600" cy="26640"/>
            <a:chOff x="479880" y="3117240"/>
            <a:chExt cx="174600" cy="26640"/>
          </a:xfrm>
        </p:grpSpPr>
        <p:sp>
          <p:nvSpPr>
            <p:cNvPr id="20" name="Google Shape;30;p2"/>
            <p:cNvSpPr/>
            <p:nvPr/>
          </p:nvSpPr>
          <p:spPr>
            <a:xfrm rot="10800000">
              <a:off x="627840" y="31172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1;p2"/>
            <p:cNvSpPr/>
            <p:nvPr/>
          </p:nvSpPr>
          <p:spPr>
            <a:xfrm rot="10800000">
              <a:off x="553680" y="31172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2;p2"/>
            <p:cNvSpPr/>
            <p:nvPr/>
          </p:nvSpPr>
          <p:spPr>
            <a:xfrm rot="10800000">
              <a:off x="479880" y="31172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" name="Google Shape;33;p2"/>
          <p:cNvGrpSpPr/>
          <p:nvPr/>
        </p:nvGrpSpPr>
        <p:grpSpPr>
          <a:xfrm>
            <a:off x="788040" y="208440"/>
            <a:ext cx="174600" cy="26640"/>
            <a:chOff x="788040" y="208440"/>
            <a:chExt cx="174600" cy="26640"/>
          </a:xfrm>
        </p:grpSpPr>
        <p:sp>
          <p:nvSpPr>
            <p:cNvPr id="24" name="Google Shape;34;p2"/>
            <p:cNvSpPr/>
            <p:nvPr/>
          </p:nvSpPr>
          <p:spPr>
            <a:xfrm>
              <a:off x="788040" y="2084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5;p2"/>
            <p:cNvSpPr/>
            <p:nvPr/>
          </p:nvSpPr>
          <p:spPr>
            <a:xfrm>
              <a:off x="862200" y="2084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6;p2"/>
            <p:cNvSpPr/>
            <p:nvPr/>
          </p:nvSpPr>
          <p:spPr>
            <a:xfrm>
              <a:off x="936000" y="2084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" name="Google Shape;37;p2"/>
          <p:cNvSpPr/>
          <p:nvPr/>
        </p:nvSpPr>
        <p:spPr>
          <a:xfrm rot="10800000">
            <a:off x="369000" y="720"/>
            <a:ext cx="360" cy="21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Google Shape;38;p2"/>
          <p:cNvSpPr/>
          <p:nvPr/>
        </p:nvSpPr>
        <p:spPr>
          <a:xfrm rot="10800000">
            <a:off x="323280" y="466920"/>
            <a:ext cx="92160" cy="92160"/>
          </a:xfrm>
          <a:prstGeom prst="ellipse">
            <a:avLst/>
          </a:prstGeom>
          <a:solidFill>
            <a:srgbClr val="595959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Google Shape;39;p2"/>
          <p:cNvSpPr/>
          <p:nvPr/>
        </p:nvSpPr>
        <p:spPr>
          <a:xfrm rot="10800000">
            <a:off x="323280" y="1114560"/>
            <a:ext cx="92160" cy="92160"/>
          </a:xfrm>
          <a:prstGeom prst="ellipse">
            <a:avLst/>
          </a:prstGeom>
          <a:solidFill>
            <a:srgbClr val="595959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Google Shape;40;p2"/>
          <p:cNvGrpSpPr/>
          <p:nvPr/>
        </p:nvGrpSpPr>
        <p:grpSpPr>
          <a:xfrm>
            <a:off x="7100640" y="59760"/>
            <a:ext cx="2111400" cy="1158120"/>
            <a:chOff x="7100640" y="59760"/>
            <a:chExt cx="2111400" cy="1158120"/>
          </a:xfrm>
        </p:grpSpPr>
        <p:sp>
          <p:nvSpPr>
            <p:cNvPr id="31" name="Google Shape;41;p2"/>
            <p:cNvSpPr/>
            <p:nvPr/>
          </p:nvSpPr>
          <p:spPr>
            <a:xfrm flipH="1">
              <a:off x="7263000" y="373680"/>
              <a:ext cx="1156680" cy="54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3d3d3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2;p2"/>
            <p:cNvSpPr/>
            <p:nvPr/>
          </p:nvSpPr>
          <p:spPr>
            <a:xfrm rot="10800000">
              <a:off x="8421120" y="381600"/>
              <a:ext cx="790920" cy="83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3d3d3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" name="Google Shape;43;p2"/>
            <p:cNvGrpSpPr/>
            <p:nvPr/>
          </p:nvGrpSpPr>
          <p:grpSpPr>
            <a:xfrm>
              <a:off x="8130960" y="101520"/>
              <a:ext cx="581400" cy="582120"/>
              <a:chOff x="8130960" y="101520"/>
              <a:chExt cx="581400" cy="582120"/>
            </a:xfrm>
          </p:grpSpPr>
          <p:sp>
            <p:nvSpPr>
              <p:cNvPr id="34" name="Google Shape;44;p2"/>
              <p:cNvSpPr/>
              <p:nvPr/>
            </p:nvSpPr>
            <p:spPr>
              <a:xfrm flipV="1">
                <a:off x="8135280" y="10584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Google Shape;45;p2"/>
              <p:cNvSpPr/>
              <p:nvPr/>
            </p:nvSpPr>
            <p:spPr>
              <a:xfrm flipV="1">
                <a:off x="8130960" y="10080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Google Shape;46;p2"/>
              <p:cNvSpPr/>
              <p:nvPr/>
            </p:nvSpPr>
            <p:spPr>
              <a:xfrm flipV="1">
                <a:off x="8208000" y="17928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Google Shape;47;p2"/>
              <p:cNvSpPr/>
              <p:nvPr/>
            </p:nvSpPr>
            <p:spPr>
              <a:xfrm flipV="1">
                <a:off x="8203320" y="17424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Google Shape;48;p2"/>
              <p:cNvSpPr/>
              <p:nvPr/>
            </p:nvSpPr>
            <p:spPr>
              <a:xfrm flipV="1">
                <a:off x="8286480" y="25776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Google Shape;49;p2"/>
              <p:cNvSpPr/>
              <p:nvPr/>
            </p:nvSpPr>
            <p:spPr>
              <a:xfrm flipV="1">
                <a:off x="8282160" y="25236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" name="Google Shape;50;p2"/>
            <p:cNvGrpSpPr/>
            <p:nvPr/>
          </p:nvGrpSpPr>
          <p:grpSpPr>
            <a:xfrm>
              <a:off x="7100640" y="747720"/>
              <a:ext cx="291600" cy="292320"/>
              <a:chOff x="7100640" y="747720"/>
              <a:chExt cx="291600" cy="292320"/>
            </a:xfrm>
          </p:grpSpPr>
          <p:sp>
            <p:nvSpPr>
              <p:cNvPr id="41" name="Google Shape;51;p2"/>
              <p:cNvSpPr/>
              <p:nvPr/>
            </p:nvSpPr>
            <p:spPr>
              <a:xfrm flipV="1">
                <a:off x="7105680" y="75276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" name="Google Shape;52;p2"/>
              <p:cNvSpPr/>
              <p:nvPr/>
            </p:nvSpPr>
            <p:spPr>
              <a:xfrm flipV="1">
                <a:off x="7100640" y="74736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" name="Google Shape;53;p2"/>
              <p:cNvSpPr/>
              <p:nvPr/>
            </p:nvSpPr>
            <p:spPr>
              <a:xfrm flipV="1">
                <a:off x="7167600" y="81468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Google Shape;54;p2"/>
              <p:cNvSpPr/>
              <p:nvPr/>
            </p:nvSpPr>
            <p:spPr>
              <a:xfrm flipV="1">
                <a:off x="7162920" y="80964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" name="Google Shape;55;p2"/>
            <p:cNvGrpSpPr/>
            <p:nvPr/>
          </p:nvGrpSpPr>
          <p:grpSpPr>
            <a:xfrm>
              <a:off x="8824680" y="806400"/>
              <a:ext cx="174600" cy="174600"/>
              <a:chOff x="8824680" y="806400"/>
              <a:chExt cx="174600" cy="174600"/>
            </a:xfrm>
          </p:grpSpPr>
          <p:sp>
            <p:nvSpPr>
              <p:cNvPr id="46" name="Google Shape;56;p2"/>
              <p:cNvSpPr/>
              <p:nvPr/>
            </p:nvSpPr>
            <p:spPr>
              <a:xfrm flipV="1">
                <a:off x="8829000" y="81036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Google Shape;57;p2"/>
              <p:cNvSpPr/>
              <p:nvPr/>
            </p:nvSpPr>
            <p:spPr>
              <a:xfrm flipV="1">
                <a:off x="8824680" y="80604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Google Shape;58;p2"/>
              <p:cNvSpPr/>
              <p:nvPr/>
            </p:nvSpPr>
            <p:spPr>
              <a:xfrm flipV="1">
                <a:off x="8865720" y="84744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Google Shape;59;p2"/>
              <p:cNvSpPr/>
              <p:nvPr/>
            </p:nvSpPr>
            <p:spPr>
              <a:xfrm flipV="1">
                <a:off x="8861040" y="84276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" name="Google Shape;60;p2"/>
            <p:cNvGrpSpPr/>
            <p:nvPr/>
          </p:nvGrpSpPr>
          <p:grpSpPr>
            <a:xfrm>
              <a:off x="8556840" y="1013400"/>
              <a:ext cx="174600" cy="26640"/>
              <a:chOff x="8556840" y="1013400"/>
              <a:chExt cx="174600" cy="26640"/>
            </a:xfrm>
          </p:grpSpPr>
          <p:sp>
            <p:nvSpPr>
              <p:cNvPr id="51" name="Google Shape;61;p2"/>
              <p:cNvSpPr/>
              <p:nvPr/>
            </p:nvSpPr>
            <p:spPr>
              <a:xfrm flipV="1">
                <a:off x="8556840" y="1013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Google Shape;62;p2"/>
              <p:cNvSpPr/>
              <p:nvPr/>
            </p:nvSpPr>
            <p:spPr>
              <a:xfrm flipV="1">
                <a:off x="8630640" y="1013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Google Shape;63;p2"/>
              <p:cNvSpPr/>
              <p:nvPr/>
            </p:nvSpPr>
            <p:spPr>
              <a:xfrm flipV="1">
                <a:off x="8704800" y="1013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" name="Google Shape;64;p2"/>
            <p:cNvGrpSpPr/>
            <p:nvPr/>
          </p:nvGrpSpPr>
          <p:grpSpPr>
            <a:xfrm>
              <a:off x="7983000" y="59760"/>
              <a:ext cx="174600" cy="26640"/>
              <a:chOff x="7983000" y="59760"/>
              <a:chExt cx="174600" cy="26640"/>
            </a:xfrm>
          </p:grpSpPr>
          <p:sp>
            <p:nvSpPr>
              <p:cNvPr id="55" name="Google Shape;65;p2"/>
              <p:cNvSpPr/>
              <p:nvPr/>
            </p:nvSpPr>
            <p:spPr>
              <a:xfrm flipV="1">
                <a:off x="7983000" y="59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Google Shape;66;p2"/>
              <p:cNvSpPr/>
              <p:nvPr/>
            </p:nvSpPr>
            <p:spPr>
              <a:xfrm flipV="1">
                <a:off x="8057160" y="59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Google Shape;67;p2"/>
              <p:cNvSpPr/>
              <p:nvPr/>
            </p:nvSpPr>
            <p:spPr>
              <a:xfrm flipV="1">
                <a:off x="8130960" y="59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136;p4"/>
          <p:cNvGrpSpPr/>
          <p:nvPr/>
        </p:nvGrpSpPr>
        <p:grpSpPr>
          <a:xfrm>
            <a:off x="4484520" y="4433040"/>
            <a:ext cx="174600" cy="26640"/>
            <a:chOff x="4484520" y="4433040"/>
            <a:chExt cx="174600" cy="26640"/>
          </a:xfrm>
        </p:grpSpPr>
        <p:sp>
          <p:nvSpPr>
            <p:cNvPr id="96" name="Google Shape;137;p4"/>
            <p:cNvSpPr/>
            <p:nvPr/>
          </p:nvSpPr>
          <p:spPr>
            <a:xfrm>
              <a:off x="448452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38;p4"/>
            <p:cNvSpPr/>
            <p:nvPr/>
          </p:nvSpPr>
          <p:spPr>
            <a:xfrm>
              <a:off x="45586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39;p4"/>
            <p:cNvSpPr/>
            <p:nvPr/>
          </p:nvSpPr>
          <p:spPr>
            <a:xfrm>
              <a:off x="46324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1;p4"/>
          <p:cNvSpPr/>
          <p:nvPr/>
        </p:nvSpPr>
        <p:spPr>
          <a:xfrm rot="10800000">
            <a:off x="8716320" y="2664720"/>
            <a:ext cx="360" cy="25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oogle Shape;142;p4"/>
          <p:cNvGrpSpPr/>
          <p:nvPr/>
        </p:nvGrpSpPr>
        <p:grpSpPr>
          <a:xfrm>
            <a:off x="8425800" y="4292280"/>
            <a:ext cx="581400" cy="582120"/>
            <a:chOff x="8425800" y="4292280"/>
            <a:chExt cx="581400" cy="582120"/>
          </a:xfrm>
        </p:grpSpPr>
        <p:sp>
          <p:nvSpPr>
            <p:cNvPr id="102" name="Google Shape;143;p4"/>
            <p:cNvSpPr/>
            <p:nvPr/>
          </p:nvSpPr>
          <p:spPr>
            <a:xfrm>
              <a:off x="8430480" y="42973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44;p4"/>
            <p:cNvSpPr/>
            <p:nvPr/>
          </p:nvSpPr>
          <p:spPr>
            <a:xfrm>
              <a:off x="8425800" y="429228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45;p4"/>
            <p:cNvSpPr/>
            <p:nvPr/>
          </p:nvSpPr>
          <p:spPr>
            <a:xfrm>
              <a:off x="8502840" y="436968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146;p4"/>
            <p:cNvSpPr/>
            <p:nvPr/>
          </p:nvSpPr>
          <p:spPr>
            <a:xfrm>
              <a:off x="8498160" y="436464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47;p4"/>
            <p:cNvSpPr/>
            <p:nvPr/>
          </p:nvSpPr>
          <p:spPr>
            <a:xfrm>
              <a:off x="8581320" y="44481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48;p4"/>
            <p:cNvSpPr/>
            <p:nvPr/>
          </p:nvSpPr>
          <p:spPr>
            <a:xfrm>
              <a:off x="8577000" y="44438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" name="Google Shape;149;p4"/>
          <p:cNvGrpSpPr/>
          <p:nvPr/>
        </p:nvGrpSpPr>
        <p:grpSpPr>
          <a:xfrm>
            <a:off x="8570880" y="3720600"/>
            <a:ext cx="291600" cy="292320"/>
            <a:chOff x="8570880" y="3720600"/>
            <a:chExt cx="291600" cy="292320"/>
          </a:xfrm>
        </p:grpSpPr>
        <p:sp>
          <p:nvSpPr>
            <p:cNvPr id="109" name="Google Shape;150;p4"/>
            <p:cNvSpPr/>
            <p:nvPr/>
          </p:nvSpPr>
          <p:spPr>
            <a:xfrm>
              <a:off x="8575560" y="37256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151;p4"/>
            <p:cNvSpPr/>
            <p:nvPr/>
          </p:nvSpPr>
          <p:spPr>
            <a:xfrm>
              <a:off x="8570880" y="37206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152;p4"/>
            <p:cNvSpPr/>
            <p:nvPr/>
          </p:nvSpPr>
          <p:spPr>
            <a:xfrm>
              <a:off x="8637480" y="378756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53;p4"/>
            <p:cNvSpPr/>
            <p:nvPr/>
          </p:nvSpPr>
          <p:spPr>
            <a:xfrm>
              <a:off x="8633160" y="378288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" name="Google Shape;154;p4"/>
          <p:cNvGrpSpPr/>
          <p:nvPr/>
        </p:nvGrpSpPr>
        <p:grpSpPr>
          <a:xfrm>
            <a:off x="8629200" y="3212640"/>
            <a:ext cx="174600" cy="174600"/>
            <a:chOff x="8629200" y="3212640"/>
            <a:chExt cx="174600" cy="174600"/>
          </a:xfrm>
        </p:grpSpPr>
        <p:sp>
          <p:nvSpPr>
            <p:cNvPr id="114" name="Google Shape;155;p4"/>
            <p:cNvSpPr/>
            <p:nvPr/>
          </p:nvSpPr>
          <p:spPr>
            <a:xfrm>
              <a:off x="8633520" y="321768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156;p4"/>
            <p:cNvSpPr/>
            <p:nvPr/>
          </p:nvSpPr>
          <p:spPr>
            <a:xfrm>
              <a:off x="8629200" y="321264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157;p4"/>
            <p:cNvSpPr/>
            <p:nvPr/>
          </p:nvSpPr>
          <p:spPr>
            <a:xfrm>
              <a:off x="8670600" y="32536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158;p4"/>
            <p:cNvSpPr/>
            <p:nvPr/>
          </p:nvSpPr>
          <p:spPr>
            <a:xfrm>
              <a:off x="8665560" y="324936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Google Shape;159;p4"/>
          <p:cNvSpPr/>
          <p:nvPr/>
        </p:nvSpPr>
        <p:spPr>
          <a:xfrm>
            <a:off x="427320" y="720"/>
            <a:ext cx="360" cy="25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" name="Google Shape;160;p4"/>
          <p:cNvGrpSpPr/>
          <p:nvPr/>
        </p:nvGrpSpPr>
        <p:grpSpPr>
          <a:xfrm>
            <a:off x="136800" y="291960"/>
            <a:ext cx="581400" cy="582120"/>
            <a:chOff x="136800" y="291960"/>
            <a:chExt cx="581400" cy="582120"/>
          </a:xfrm>
        </p:grpSpPr>
        <p:sp>
          <p:nvSpPr>
            <p:cNvPr id="120" name="Google Shape;161;p4"/>
            <p:cNvSpPr/>
            <p:nvPr/>
          </p:nvSpPr>
          <p:spPr>
            <a:xfrm rot="10800000">
              <a:off x="141480" y="29664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62;p4"/>
            <p:cNvSpPr/>
            <p:nvPr/>
          </p:nvSpPr>
          <p:spPr>
            <a:xfrm rot="10800000">
              <a:off x="136800" y="29160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63;p4"/>
            <p:cNvSpPr/>
            <p:nvPr/>
          </p:nvSpPr>
          <p:spPr>
            <a:xfrm rot="10800000">
              <a:off x="213480" y="36936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64;p4"/>
            <p:cNvSpPr/>
            <p:nvPr/>
          </p:nvSpPr>
          <p:spPr>
            <a:xfrm rot="10800000">
              <a:off x="209160" y="36432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65;p4"/>
            <p:cNvSpPr/>
            <p:nvPr/>
          </p:nvSpPr>
          <p:spPr>
            <a:xfrm rot="10800000">
              <a:off x="292680" y="44784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166;p4"/>
            <p:cNvSpPr/>
            <p:nvPr/>
          </p:nvSpPr>
          <p:spPr>
            <a:xfrm rot="10800000">
              <a:off x="287640" y="44316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" name="Google Shape;167;p4"/>
          <p:cNvGrpSpPr/>
          <p:nvPr/>
        </p:nvGrpSpPr>
        <p:grpSpPr>
          <a:xfrm>
            <a:off x="281520" y="1153440"/>
            <a:ext cx="291600" cy="292320"/>
            <a:chOff x="281520" y="1153440"/>
            <a:chExt cx="291600" cy="292320"/>
          </a:xfrm>
        </p:grpSpPr>
        <p:sp>
          <p:nvSpPr>
            <p:cNvPr id="127" name="Google Shape;168;p4"/>
            <p:cNvSpPr/>
            <p:nvPr/>
          </p:nvSpPr>
          <p:spPr>
            <a:xfrm rot="10800000">
              <a:off x="286200" y="11584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169;p4"/>
            <p:cNvSpPr/>
            <p:nvPr/>
          </p:nvSpPr>
          <p:spPr>
            <a:xfrm rot="10800000">
              <a:off x="281520" y="1153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170;p4"/>
            <p:cNvSpPr/>
            <p:nvPr/>
          </p:nvSpPr>
          <p:spPr>
            <a:xfrm rot="10800000">
              <a:off x="348480" y="122076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171;p4"/>
            <p:cNvSpPr/>
            <p:nvPr/>
          </p:nvSpPr>
          <p:spPr>
            <a:xfrm rot="10800000">
              <a:off x="343440" y="121608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oogle Shape;172;p4"/>
          <p:cNvGrpSpPr/>
          <p:nvPr/>
        </p:nvGrpSpPr>
        <p:grpSpPr>
          <a:xfrm>
            <a:off x="340200" y="1779120"/>
            <a:ext cx="174600" cy="174600"/>
            <a:chOff x="340200" y="1779120"/>
            <a:chExt cx="174600" cy="174600"/>
          </a:xfrm>
        </p:grpSpPr>
        <p:sp>
          <p:nvSpPr>
            <p:cNvPr id="132" name="Google Shape;173;p4"/>
            <p:cNvSpPr/>
            <p:nvPr/>
          </p:nvSpPr>
          <p:spPr>
            <a:xfrm rot="10800000">
              <a:off x="344880" y="178344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174;p4"/>
            <p:cNvSpPr/>
            <p:nvPr/>
          </p:nvSpPr>
          <p:spPr>
            <a:xfrm rot="10800000">
              <a:off x="340200" y="177912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75;p4"/>
            <p:cNvSpPr/>
            <p:nvPr/>
          </p:nvSpPr>
          <p:spPr>
            <a:xfrm rot="10800000">
              <a:off x="381240" y="181980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176;p4"/>
            <p:cNvSpPr/>
            <p:nvPr/>
          </p:nvSpPr>
          <p:spPr>
            <a:xfrm rot="10800000">
              <a:off x="376200" y="181548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" name="Google Shape;177;p4"/>
          <p:cNvGrpSpPr/>
          <p:nvPr/>
        </p:nvGrpSpPr>
        <p:grpSpPr>
          <a:xfrm>
            <a:off x="136440" y="2003040"/>
            <a:ext cx="174600" cy="26640"/>
            <a:chOff x="136440" y="2003040"/>
            <a:chExt cx="174600" cy="26640"/>
          </a:xfrm>
        </p:grpSpPr>
        <p:sp>
          <p:nvSpPr>
            <p:cNvPr id="137" name="Google Shape;178;p4"/>
            <p:cNvSpPr/>
            <p:nvPr/>
          </p:nvSpPr>
          <p:spPr>
            <a:xfrm>
              <a:off x="136440" y="200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179;p4"/>
            <p:cNvSpPr/>
            <p:nvPr/>
          </p:nvSpPr>
          <p:spPr>
            <a:xfrm>
              <a:off x="210240" y="200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180;p4"/>
            <p:cNvSpPr/>
            <p:nvPr/>
          </p:nvSpPr>
          <p:spPr>
            <a:xfrm>
              <a:off x="284400" y="200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181;p4"/>
          <p:cNvGrpSpPr/>
          <p:nvPr/>
        </p:nvGrpSpPr>
        <p:grpSpPr>
          <a:xfrm>
            <a:off x="491760" y="208440"/>
            <a:ext cx="174600" cy="26640"/>
            <a:chOff x="491760" y="208440"/>
            <a:chExt cx="174600" cy="26640"/>
          </a:xfrm>
        </p:grpSpPr>
        <p:sp>
          <p:nvSpPr>
            <p:cNvPr id="141" name="Google Shape;182;p4"/>
            <p:cNvSpPr/>
            <p:nvPr/>
          </p:nvSpPr>
          <p:spPr>
            <a:xfrm>
              <a:off x="491760" y="208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183;p4"/>
            <p:cNvSpPr/>
            <p:nvPr/>
          </p:nvSpPr>
          <p:spPr>
            <a:xfrm>
              <a:off x="565560" y="208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184;p4"/>
            <p:cNvSpPr/>
            <p:nvPr/>
          </p:nvSpPr>
          <p:spPr>
            <a:xfrm>
              <a:off x="639720" y="208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" name="Google Shape;185;p4"/>
          <p:cNvGrpSpPr/>
          <p:nvPr/>
        </p:nvGrpSpPr>
        <p:grpSpPr>
          <a:xfrm>
            <a:off x="8425800" y="4988880"/>
            <a:ext cx="174600" cy="26640"/>
            <a:chOff x="8425800" y="4988880"/>
            <a:chExt cx="174600" cy="26640"/>
          </a:xfrm>
        </p:grpSpPr>
        <p:sp>
          <p:nvSpPr>
            <p:cNvPr id="145" name="Google Shape;186;p4"/>
            <p:cNvSpPr/>
            <p:nvPr/>
          </p:nvSpPr>
          <p:spPr>
            <a:xfrm>
              <a:off x="8425800" y="4988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187;p4"/>
            <p:cNvSpPr/>
            <p:nvPr/>
          </p:nvSpPr>
          <p:spPr>
            <a:xfrm>
              <a:off x="8499960" y="4988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188;p4"/>
            <p:cNvSpPr/>
            <p:nvPr/>
          </p:nvSpPr>
          <p:spPr>
            <a:xfrm>
              <a:off x="8573760" y="4988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Google Shape;189;p4"/>
          <p:cNvGrpSpPr/>
          <p:nvPr/>
        </p:nvGrpSpPr>
        <p:grpSpPr>
          <a:xfrm>
            <a:off x="8794080" y="3429360"/>
            <a:ext cx="174600" cy="26640"/>
            <a:chOff x="8794080" y="3429360"/>
            <a:chExt cx="174600" cy="26640"/>
          </a:xfrm>
        </p:grpSpPr>
        <p:sp>
          <p:nvSpPr>
            <p:cNvPr id="149" name="Google Shape;190;p4"/>
            <p:cNvSpPr/>
            <p:nvPr/>
          </p:nvSpPr>
          <p:spPr>
            <a:xfrm>
              <a:off x="8794080" y="34293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91;p4"/>
            <p:cNvSpPr/>
            <p:nvPr/>
          </p:nvSpPr>
          <p:spPr>
            <a:xfrm>
              <a:off x="8867880" y="34293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192;p4"/>
            <p:cNvSpPr/>
            <p:nvPr/>
          </p:nvSpPr>
          <p:spPr>
            <a:xfrm>
              <a:off x="8942040" y="34293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Google Shape;193;p4"/>
          <p:cNvSpPr/>
          <p:nvPr/>
        </p:nvSpPr>
        <p:spPr>
          <a:xfrm>
            <a:off x="8703720" y="0"/>
            <a:ext cx="360" cy="21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194;p4"/>
          <p:cNvSpPr/>
          <p:nvPr/>
        </p:nvSpPr>
        <p:spPr>
          <a:xfrm>
            <a:off x="421560" y="2985480"/>
            <a:ext cx="360" cy="21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95;p4"/>
          <p:cNvSpPr/>
          <p:nvPr/>
        </p:nvSpPr>
        <p:spPr>
          <a:xfrm>
            <a:off x="375480" y="4587840"/>
            <a:ext cx="92160" cy="92160"/>
          </a:xfrm>
          <a:prstGeom prst="ellipse">
            <a:avLst/>
          </a:prstGeom>
          <a:solidFill>
            <a:schemeClr val="dk1"/>
          </a:solidFill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96;p4"/>
          <p:cNvSpPr/>
          <p:nvPr/>
        </p:nvSpPr>
        <p:spPr>
          <a:xfrm>
            <a:off x="375480" y="3940200"/>
            <a:ext cx="92160" cy="92160"/>
          </a:xfrm>
          <a:prstGeom prst="ellipse">
            <a:avLst/>
          </a:prstGeom>
          <a:solidFill>
            <a:schemeClr val="dk1"/>
          </a:solidFill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197;p4"/>
          <p:cNvSpPr/>
          <p:nvPr/>
        </p:nvSpPr>
        <p:spPr>
          <a:xfrm>
            <a:off x="8657640" y="1453680"/>
            <a:ext cx="92160" cy="92160"/>
          </a:xfrm>
          <a:prstGeom prst="ellipse">
            <a:avLst/>
          </a:prstGeom>
          <a:solidFill>
            <a:schemeClr val="dk1"/>
          </a:solidFill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198;p4"/>
          <p:cNvSpPr/>
          <p:nvPr/>
        </p:nvSpPr>
        <p:spPr>
          <a:xfrm>
            <a:off x="8657640" y="234720"/>
            <a:ext cx="92160" cy="92160"/>
          </a:xfrm>
          <a:prstGeom prst="ellipse">
            <a:avLst/>
          </a:prstGeom>
          <a:solidFill>
            <a:schemeClr val="dk1"/>
          </a:solidFill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Google Shape;268;p6"/>
          <p:cNvGrpSpPr/>
          <p:nvPr/>
        </p:nvGrpSpPr>
        <p:grpSpPr>
          <a:xfrm>
            <a:off x="480240" y="171000"/>
            <a:ext cx="174960" cy="26640"/>
            <a:chOff x="480240" y="171000"/>
            <a:chExt cx="174960" cy="26640"/>
          </a:xfrm>
        </p:grpSpPr>
        <p:sp>
          <p:nvSpPr>
            <p:cNvPr id="197" name="Google Shape;269;p6"/>
            <p:cNvSpPr/>
            <p:nvPr/>
          </p:nvSpPr>
          <p:spPr>
            <a:xfrm flipH="1">
              <a:off x="628560" y="17100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270;p6"/>
            <p:cNvSpPr/>
            <p:nvPr/>
          </p:nvSpPr>
          <p:spPr>
            <a:xfrm flipH="1">
              <a:off x="554400" y="17100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271;p6"/>
            <p:cNvSpPr/>
            <p:nvPr/>
          </p:nvSpPr>
          <p:spPr>
            <a:xfrm flipH="1">
              <a:off x="480240" y="17100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Google Shape;272;p6"/>
          <p:cNvSpPr/>
          <p:nvPr/>
        </p:nvSpPr>
        <p:spPr>
          <a:xfrm flipH="1" rot="10800000">
            <a:off x="582480" y="200160"/>
            <a:ext cx="1212480" cy="4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273;p6"/>
          <p:cNvSpPr/>
          <p:nvPr/>
        </p:nvSpPr>
        <p:spPr>
          <a:xfrm>
            <a:off x="0" y="-23760"/>
            <a:ext cx="58212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Google Shape;274;p6"/>
          <p:cNvGrpSpPr/>
          <p:nvPr/>
        </p:nvGrpSpPr>
        <p:grpSpPr>
          <a:xfrm>
            <a:off x="424080" y="486720"/>
            <a:ext cx="291600" cy="292320"/>
            <a:chOff x="424080" y="486720"/>
            <a:chExt cx="291600" cy="292320"/>
          </a:xfrm>
        </p:grpSpPr>
        <p:sp>
          <p:nvSpPr>
            <p:cNvPr id="203" name="Google Shape;275;p6"/>
            <p:cNvSpPr/>
            <p:nvPr/>
          </p:nvSpPr>
          <p:spPr>
            <a:xfrm rot="10800000">
              <a:off x="428400" y="4917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276;p6"/>
            <p:cNvSpPr/>
            <p:nvPr/>
          </p:nvSpPr>
          <p:spPr>
            <a:xfrm rot="10800000">
              <a:off x="424080" y="48636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277;p6"/>
            <p:cNvSpPr/>
            <p:nvPr/>
          </p:nvSpPr>
          <p:spPr>
            <a:xfrm rot="10800000">
              <a:off x="490680" y="5544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278;p6"/>
            <p:cNvSpPr/>
            <p:nvPr/>
          </p:nvSpPr>
          <p:spPr>
            <a:xfrm rot="10800000">
              <a:off x="486000" y="5493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Google Shape;279;p6"/>
          <p:cNvGrpSpPr/>
          <p:nvPr/>
        </p:nvGrpSpPr>
        <p:grpSpPr>
          <a:xfrm>
            <a:off x="1638360" y="52920"/>
            <a:ext cx="292680" cy="293040"/>
            <a:chOff x="1638360" y="52920"/>
            <a:chExt cx="292680" cy="293040"/>
          </a:xfrm>
        </p:grpSpPr>
        <p:sp>
          <p:nvSpPr>
            <p:cNvPr id="208" name="Google Shape;280;p6"/>
            <p:cNvSpPr/>
            <p:nvPr/>
          </p:nvSpPr>
          <p:spPr>
            <a:xfrm flipH="1" flipV="1">
              <a:off x="1640160" y="5544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281;p6"/>
            <p:cNvSpPr/>
            <p:nvPr/>
          </p:nvSpPr>
          <p:spPr>
            <a:xfrm flipH="1" flipV="1">
              <a:off x="1638000" y="5292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282;p6"/>
            <p:cNvSpPr/>
            <p:nvPr/>
          </p:nvSpPr>
          <p:spPr>
            <a:xfrm flipH="1" flipV="1">
              <a:off x="1677600" y="9144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283;p6"/>
            <p:cNvSpPr/>
            <p:nvPr/>
          </p:nvSpPr>
          <p:spPr>
            <a:xfrm flipH="1" flipV="1">
              <a:off x="1675080" y="8892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284;p6"/>
            <p:cNvSpPr/>
            <p:nvPr/>
          </p:nvSpPr>
          <p:spPr>
            <a:xfrm flipH="1" flipV="1">
              <a:off x="1716480" y="13104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285;p6"/>
            <p:cNvSpPr/>
            <p:nvPr/>
          </p:nvSpPr>
          <p:spPr>
            <a:xfrm flipH="1" flipV="1">
              <a:off x="1713960" y="12924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Google Shape;286;p6"/>
          <p:cNvSpPr/>
          <p:nvPr/>
        </p:nvSpPr>
        <p:spPr>
          <a:xfrm rot="10800000">
            <a:off x="7251120" y="26208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287;p6"/>
          <p:cNvSpPr/>
          <p:nvPr/>
        </p:nvSpPr>
        <p:spPr>
          <a:xfrm flipH="1">
            <a:off x="8407080" y="-3960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6" name="Google Shape;288;p6"/>
          <p:cNvGrpSpPr/>
          <p:nvPr/>
        </p:nvGrpSpPr>
        <p:grpSpPr>
          <a:xfrm>
            <a:off x="8118000" y="493920"/>
            <a:ext cx="581400" cy="582120"/>
            <a:chOff x="8118000" y="493920"/>
            <a:chExt cx="581400" cy="582120"/>
          </a:xfrm>
        </p:grpSpPr>
        <p:sp>
          <p:nvSpPr>
            <p:cNvPr id="217" name="Google Shape;289;p6"/>
            <p:cNvSpPr/>
            <p:nvPr/>
          </p:nvSpPr>
          <p:spPr>
            <a:xfrm>
              <a:off x="8122680" y="49896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290;p6"/>
            <p:cNvSpPr/>
            <p:nvPr/>
          </p:nvSpPr>
          <p:spPr>
            <a:xfrm>
              <a:off x="8118000" y="4939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291;p6"/>
            <p:cNvSpPr/>
            <p:nvPr/>
          </p:nvSpPr>
          <p:spPr>
            <a:xfrm>
              <a:off x="8195040" y="5713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92;p6"/>
            <p:cNvSpPr/>
            <p:nvPr/>
          </p:nvSpPr>
          <p:spPr>
            <a:xfrm>
              <a:off x="8190720" y="5662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293;p6"/>
            <p:cNvSpPr/>
            <p:nvPr/>
          </p:nvSpPr>
          <p:spPr>
            <a:xfrm>
              <a:off x="8273520" y="64980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294;p6"/>
            <p:cNvSpPr/>
            <p:nvPr/>
          </p:nvSpPr>
          <p:spPr>
            <a:xfrm>
              <a:off x="8269200" y="64548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oogle Shape;295;p6"/>
          <p:cNvGrpSpPr/>
          <p:nvPr/>
        </p:nvGrpSpPr>
        <p:grpSpPr>
          <a:xfrm>
            <a:off x="7087680" y="137880"/>
            <a:ext cx="291600" cy="292320"/>
            <a:chOff x="7087680" y="137880"/>
            <a:chExt cx="291600" cy="292320"/>
          </a:xfrm>
        </p:grpSpPr>
        <p:sp>
          <p:nvSpPr>
            <p:cNvPr id="224" name="Google Shape;296;p6"/>
            <p:cNvSpPr/>
            <p:nvPr/>
          </p:nvSpPr>
          <p:spPr>
            <a:xfrm>
              <a:off x="7092720" y="1429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97;p6"/>
            <p:cNvSpPr/>
            <p:nvPr/>
          </p:nvSpPr>
          <p:spPr>
            <a:xfrm>
              <a:off x="7087680" y="1378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98;p6"/>
            <p:cNvSpPr/>
            <p:nvPr/>
          </p:nvSpPr>
          <p:spPr>
            <a:xfrm>
              <a:off x="7154640" y="2048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99;p6"/>
            <p:cNvSpPr/>
            <p:nvPr/>
          </p:nvSpPr>
          <p:spPr>
            <a:xfrm>
              <a:off x="7150320" y="2001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oogle Shape;300;p6"/>
          <p:cNvGrpSpPr/>
          <p:nvPr/>
        </p:nvGrpSpPr>
        <p:grpSpPr>
          <a:xfrm>
            <a:off x="8811720" y="196560"/>
            <a:ext cx="174600" cy="174600"/>
            <a:chOff x="8811720" y="196560"/>
            <a:chExt cx="174600" cy="174600"/>
          </a:xfrm>
        </p:grpSpPr>
        <p:sp>
          <p:nvSpPr>
            <p:cNvPr id="229" name="Google Shape;301;p6"/>
            <p:cNvSpPr/>
            <p:nvPr/>
          </p:nvSpPr>
          <p:spPr>
            <a:xfrm>
              <a:off x="8816400" y="20160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302;p6"/>
            <p:cNvSpPr/>
            <p:nvPr/>
          </p:nvSpPr>
          <p:spPr>
            <a:xfrm>
              <a:off x="8811720" y="19656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303;p6"/>
            <p:cNvSpPr/>
            <p:nvPr/>
          </p:nvSpPr>
          <p:spPr>
            <a:xfrm>
              <a:off x="8853120" y="23796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304;p6"/>
            <p:cNvSpPr/>
            <p:nvPr/>
          </p:nvSpPr>
          <p:spPr>
            <a:xfrm>
              <a:off x="8848080" y="23328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" name="Google Shape;305;p6"/>
          <p:cNvGrpSpPr/>
          <p:nvPr/>
        </p:nvGrpSpPr>
        <p:grpSpPr>
          <a:xfrm>
            <a:off x="8543880" y="137880"/>
            <a:ext cx="174600" cy="26640"/>
            <a:chOff x="8543880" y="137880"/>
            <a:chExt cx="174600" cy="26640"/>
          </a:xfrm>
        </p:grpSpPr>
        <p:sp>
          <p:nvSpPr>
            <p:cNvPr id="234" name="Google Shape;306;p6"/>
            <p:cNvSpPr/>
            <p:nvPr/>
          </p:nvSpPr>
          <p:spPr>
            <a:xfrm>
              <a:off x="8543880" y="137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307;p6"/>
            <p:cNvSpPr/>
            <p:nvPr/>
          </p:nvSpPr>
          <p:spPr>
            <a:xfrm>
              <a:off x="8618040" y="137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308;p6"/>
            <p:cNvSpPr/>
            <p:nvPr/>
          </p:nvSpPr>
          <p:spPr>
            <a:xfrm>
              <a:off x="8691840" y="137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" name="Google Shape;309;p6"/>
          <p:cNvGrpSpPr/>
          <p:nvPr/>
        </p:nvGrpSpPr>
        <p:grpSpPr>
          <a:xfrm>
            <a:off x="7970400" y="1091520"/>
            <a:ext cx="174600" cy="26640"/>
            <a:chOff x="7970400" y="1091520"/>
            <a:chExt cx="174600" cy="26640"/>
          </a:xfrm>
        </p:grpSpPr>
        <p:sp>
          <p:nvSpPr>
            <p:cNvPr id="238" name="Google Shape;310;p6"/>
            <p:cNvSpPr/>
            <p:nvPr/>
          </p:nvSpPr>
          <p:spPr>
            <a:xfrm>
              <a:off x="7970400" y="1091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311;p6"/>
            <p:cNvSpPr/>
            <p:nvPr/>
          </p:nvSpPr>
          <p:spPr>
            <a:xfrm>
              <a:off x="8044200" y="1091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312;p6"/>
            <p:cNvSpPr/>
            <p:nvPr/>
          </p:nvSpPr>
          <p:spPr>
            <a:xfrm>
              <a:off x="8118360" y="1091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682;p14"/>
          <p:cNvSpPr/>
          <p:nvPr/>
        </p:nvSpPr>
        <p:spPr>
          <a:xfrm rot="10800000">
            <a:off x="368280" y="485640"/>
            <a:ext cx="70776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683;p14"/>
          <p:cNvSpPr/>
          <p:nvPr/>
        </p:nvSpPr>
        <p:spPr>
          <a:xfrm flipH="1">
            <a:off x="410400" y="-8640"/>
            <a:ext cx="100224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1" name="Google Shape;684;p14"/>
          <p:cNvGrpSpPr/>
          <p:nvPr/>
        </p:nvGrpSpPr>
        <p:grpSpPr>
          <a:xfrm>
            <a:off x="82800" y="186840"/>
            <a:ext cx="581400" cy="582120"/>
            <a:chOff x="82800" y="186840"/>
            <a:chExt cx="581400" cy="582120"/>
          </a:xfrm>
        </p:grpSpPr>
        <p:sp>
          <p:nvSpPr>
            <p:cNvPr id="282" name="Google Shape;685;p14"/>
            <p:cNvSpPr/>
            <p:nvPr/>
          </p:nvSpPr>
          <p:spPr>
            <a:xfrm>
              <a:off x="87480" y="19188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686;p14"/>
            <p:cNvSpPr/>
            <p:nvPr/>
          </p:nvSpPr>
          <p:spPr>
            <a:xfrm>
              <a:off x="82800" y="18684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687;p14"/>
            <p:cNvSpPr/>
            <p:nvPr/>
          </p:nvSpPr>
          <p:spPr>
            <a:xfrm>
              <a:off x="159840" y="26460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688;p14"/>
            <p:cNvSpPr/>
            <p:nvPr/>
          </p:nvSpPr>
          <p:spPr>
            <a:xfrm>
              <a:off x="155520" y="25956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689;p14"/>
            <p:cNvSpPr/>
            <p:nvPr/>
          </p:nvSpPr>
          <p:spPr>
            <a:xfrm>
              <a:off x="238320" y="34308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690;p14"/>
            <p:cNvSpPr/>
            <p:nvPr/>
          </p:nvSpPr>
          <p:spPr>
            <a:xfrm>
              <a:off x="234000" y="33840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oogle Shape;691;p14"/>
          <p:cNvGrpSpPr/>
          <p:nvPr/>
        </p:nvGrpSpPr>
        <p:grpSpPr>
          <a:xfrm>
            <a:off x="942840" y="720360"/>
            <a:ext cx="291600" cy="292320"/>
            <a:chOff x="942840" y="720360"/>
            <a:chExt cx="291600" cy="292320"/>
          </a:xfrm>
        </p:grpSpPr>
        <p:sp>
          <p:nvSpPr>
            <p:cNvPr id="289" name="Google Shape;692;p14"/>
            <p:cNvSpPr/>
            <p:nvPr/>
          </p:nvSpPr>
          <p:spPr>
            <a:xfrm flipH="1">
              <a:off x="947160" y="72540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693;p14"/>
            <p:cNvSpPr/>
            <p:nvPr/>
          </p:nvSpPr>
          <p:spPr>
            <a:xfrm flipH="1">
              <a:off x="942840" y="72036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694;p14"/>
            <p:cNvSpPr/>
            <p:nvPr/>
          </p:nvSpPr>
          <p:spPr>
            <a:xfrm flipH="1">
              <a:off x="1008720" y="78732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695;p14"/>
            <p:cNvSpPr/>
            <p:nvPr/>
          </p:nvSpPr>
          <p:spPr>
            <a:xfrm flipH="1">
              <a:off x="1004040" y="78264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3" name="Google Shape;696;p14"/>
          <p:cNvGrpSpPr/>
          <p:nvPr/>
        </p:nvGrpSpPr>
        <p:grpSpPr>
          <a:xfrm>
            <a:off x="1413000" y="305280"/>
            <a:ext cx="174600" cy="26640"/>
            <a:chOff x="1413000" y="305280"/>
            <a:chExt cx="174600" cy="26640"/>
          </a:xfrm>
        </p:grpSpPr>
        <p:sp>
          <p:nvSpPr>
            <p:cNvPr id="294" name="Google Shape;697;p14"/>
            <p:cNvSpPr/>
            <p:nvPr/>
          </p:nvSpPr>
          <p:spPr>
            <a:xfrm>
              <a:off x="1413000" y="3052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698;p14"/>
            <p:cNvSpPr/>
            <p:nvPr/>
          </p:nvSpPr>
          <p:spPr>
            <a:xfrm>
              <a:off x="1486800" y="3052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699;p14"/>
            <p:cNvSpPr/>
            <p:nvPr/>
          </p:nvSpPr>
          <p:spPr>
            <a:xfrm>
              <a:off x="1560960" y="3052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7" name="Google Shape;700;p14"/>
          <p:cNvGrpSpPr/>
          <p:nvPr/>
        </p:nvGrpSpPr>
        <p:grpSpPr>
          <a:xfrm>
            <a:off x="8488440" y="186120"/>
            <a:ext cx="174960" cy="26640"/>
            <a:chOff x="8488440" y="186120"/>
            <a:chExt cx="174960" cy="26640"/>
          </a:xfrm>
        </p:grpSpPr>
        <p:sp>
          <p:nvSpPr>
            <p:cNvPr id="298" name="Google Shape;701;p14"/>
            <p:cNvSpPr/>
            <p:nvPr/>
          </p:nvSpPr>
          <p:spPr>
            <a:xfrm>
              <a:off x="8488440" y="18612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702;p14"/>
            <p:cNvSpPr/>
            <p:nvPr/>
          </p:nvSpPr>
          <p:spPr>
            <a:xfrm>
              <a:off x="8562600" y="18612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703;p14"/>
            <p:cNvSpPr/>
            <p:nvPr/>
          </p:nvSpPr>
          <p:spPr>
            <a:xfrm>
              <a:off x="8636760" y="18612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Google Shape;704;p14"/>
          <p:cNvSpPr/>
          <p:nvPr/>
        </p:nvSpPr>
        <p:spPr>
          <a:xfrm rot="10800000">
            <a:off x="7349040" y="215280"/>
            <a:ext cx="1212480" cy="4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705;p14"/>
          <p:cNvSpPr/>
          <p:nvPr/>
        </p:nvSpPr>
        <p:spPr>
          <a:xfrm flipH="1">
            <a:off x="8560800" y="-8640"/>
            <a:ext cx="58212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d3d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3" name="Google Shape;706;p14"/>
          <p:cNvGrpSpPr/>
          <p:nvPr/>
        </p:nvGrpSpPr>
        <p:grpSpPr>
          <a:xfrm>
            <a:off x="8428320" y="502200"/>
            <a:ext cx="291600" cy="292320"/>
            <a:chOff x="8428320" y="502200"/>
            <a:chExt cx="291600" cy="292320"/>
          </a:xfrm>
        </p:grpSpPr>
        <p:sp>
          <p:nvSpPr>
            <p:cNvPr id="304" name="Google Shape;707;p14"/>
            <p:cNvSpPr/>
            <p:nvPr/>
          </p:nvSpPr>
          <p:spPr>
            <a:xfrm flipV="1">
              <a:off x="8433360" y="5065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708;p14"/>
            <p:cNvSpPr/>
            <p:nvPr/>
          </p:nvSpPr>
          <p:spPr>
            <a:xfrm flipV="1">
              <a:off x="8428320" y="5018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709;p14"/>
            <p:cNvSpPr/>
            <p:nvPr/>
          </p:nvSpPr>
          <p:spPr>
            <a:xfrm flipV="1">
              <a:off x="8494920" y="5684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710;p14"/>
            <p:cNvSpPr/>
            <p:nvPr/>
          </p:nvSpPr>
          <p:spPr>
            <a:xfrm flipV="1">
              <a:off x="8490600" y="56340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Google Shape;711;p14"/>
          <p:cNvGrpSpPr/>
          <p:nvPr/>
        </p:nvGrpSpPr>
        <p:grpSpPr>
          <a:xfrm>
            <a:off x="7212240" y="68760"/>
            <a:ext cx="292680" cy="293040"/>
            <a:chOff x="7212240" y="68760"/>
            <a:chExt cx="292680" cy="293040"/>
          </a:xfrm>
        </p:grpSpPr>
        <p:sp>
          <p:nvSpPr>
            <p:cNvPr id="309" name="Google Shape;712;p14"/>
            <p:cNvSpPr/>
            <p:nvPr/>
          </p:nvSpPr>
          <p:spPr>
            <a:xfrm flipH="1" rot="10800000">
              <a:off x="7214040" y="7128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713;p14"/>
            <p:cNvSpPr/>
            <p:nvPr/>
          </p:nvSpPr>
          <p:spPr>
            <a:xfrm flipH="1" rot="10800000">
              <a:off x="7211880" y="6876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714;p14"/>
            <p:cNvSpPr/>
            <p:nvPr/>
          </p:nvSpPr>
          <p:spPr>
            <a:xfrm flipH="1" rot="10800000">
              <a:off x="7251120" y="10800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715;p14"/>
            <p:cNvSpPr/>
            <p:nvPr/>
          </p:nvSpPr>
          <p:spPr>
            <a:xfrm flipH="1" rot="10800000">
              <a:off x="7249320" y="10548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716;p14"/>
            <p:cNvSpPr/>
            <p:nvPr/>
          </p:nvSpPr>
          <p:spPr>
            <a:xfrm flipH="1" rot="10800000">
              <a:off x="7290360" y="14760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717;p14"/>
            <p:cNvSpPr/>
            <p:nvPr/>
          </p:nvSpPr>
          <p:spPr>
            <a:xfrm flipH="1" rot="10800000">
              <a:off x="7287840" y="14508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Google Shape;635;p13"/>
          <p:cNvSpPr/>
          <p:nvPr/>
        </p:nvSpPr>
        <p:spPr>
          <a:xfrm rot="10800000">
            <a:off x="8109360" y="501480"/>
            <a:ext cx="73728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Google Shape;636;p13"/>
          <p:cNvSpPr/>
          <p:nvPr/>
        </p:nvSpPr>
        <p:spPr>
          <a:xfrm flipH="1">
            <a:off x="8151480" y="6840"/>
            <a:ext cx="100224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5" name="Google Shape;637;p13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356" name="Google Shape;638;p13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639;p13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640;p13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641;p13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642;p13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643;p13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" name="Google Shape;644;p13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363" name="Google Shape;645;p13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646;p13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647;p13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648;p13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7" name="Google Shape;649;p13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368" name="Google Shape;650;p13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651;p13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652;p13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1" name="Google Shape;653;p13"/>
          <p:cNvSpPr/>
          <p:nvPr/>
        </p:nvSpPr>
        <p:spPr>
          <a:xfrm flipH="1" rot="10800000">
            <a:off x="790920" y="29520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Google Shape;654;p13"/>
          <p:cNvSpPr/>
          <p:nvPr/>
        </p:nvSpPr>
        <p:spPr>
          <a:xfrm>
            <a:off x="0" y="-648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Google Shape;655;p13"/>
          <p:cNvGrpSpPr/>
          <p:nvPr/>
        </p:nvGrpSpPr>
        <p:grpSpPr>
          <a:xfrm>
            <a:off x="498960" y="527040"/>
            <a:ext cx="581400" cy="582120"/>
            <a:chOff x="498960" y="527040"/>
            <a:chExt cx="581400" cy="582120"/>
          </a:xfrm>
        </p:grpSpPr>
        <p:sp>
          <p:nvSpPr>
            <p:cNvPr id="374" name="Google Shape;656;p13"/>
            <p:cNvSpPr/>
            <p:nvPr/>
          </p:nvSpPr>
          <p:spPr>
            <a:xfrm flipH="1">
              <a:off x="504000" y="53208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657;p13"/>
            <p:cNvSpPr/>
            <p:nvPr/>
          </p:nvSpPr>
          <p:spPr>
            <a:xfrm flipH="1">
              <a:off x="498600" y="52704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658;p13"/>
            <p:cNvSpPr/>
            <p:nvPr/>
          </p:nvSpPr>
          <p:spPr>
            <a:xfrm flipH="1">
              <a:off x="576360" y="60444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659;p13"/>
            <p:cNvSpPr/>
            <p:nvPr/>
          </p:nvSpPr>
          <p:spPr>
            <a:xfrm flipH="1">
              <a:off x="570960" y="59940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660;p13"/>
            <p:cNvSpPr/>
            <p:nvPr/>
          </p:nvSpPr>
          <p:spPr>
            <a:xfrm flipH="1">
              <a:off x="655560" y="68292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661;p13"/>
            <p:cNvSpPr/>
            <p:nvPr/>
          </p:nvSpPr>
          <p:spPr>
            <a:xfrm flipH="1">
              <a:off x="650520" y="67860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0" name="Google Shape;662;p13"/>
          <p:cNvGrpSpPr/>
          <p:nvPr/>
        </p:nvGrpSpPr>
        <p:grpSpPr>
          <a:xfrm>
            <a:off x="1819440" y="171000"/>
            <a:ext cx="291600" cy="292320"/>
            <a:chOff x="1819440" y="171000"/>
            <a:chExt cx="291600" cy="292320"/>
          </a:xfrm>
        </p:grpSpPr>
        <p:sp>
          <p:nvSpPr>
            <p:cNvPr id="381" name="Google Shape;663;p13"/>
            <p:cNvSpPr/>
            <p:nvPr/>
          </p:nvSpPr>
          <p:spPr>
            <a:xfrm flipH="1">
              <a:off x="1824120" y="1760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664;p13"/>
            <p:cNvSpPr/>
            <p:nvPr/>
          </p:nvSpPr>
          <p:spPr>
            <a:xfrm flipH="1">
              <a:off x="1819440" y="1710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665;p13"/>
            <p:cNvSpPr/>
            <p:nvPr/>
          </p:nvSpPr>
          <p:spPr>
            <a:xfrm flipH="1">
              <a:off x="1885680" y="2376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666;p13"/>
            <p:cNvSpPr/>
            <p:nvPr/>
          </p:nvSpPr>
          <p:spPr>
            <a:xfrm flipH="1">
              <a:off x="1880640" y="23328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5" name="Google Shape;667;p13"/>
          <p:cNvGrpSpPr/>
          <p:nvPr/>
        </p:nvGrpSpPr>
        <p:grpSpPr>
          <a:xfrm>
            <a:off x="212040" y="229680"/>
            <a:ext cx="174600" cy="174600"/>
            <a:chOff x="212040" y="229680"/>
            <a:chExt cx="174600" cy="174600"/>
          </a:xfrm>
        </p:grpSpPr>
        <p:sp>
          <p:nvSpPr>
            <p:cNvPr id="386" name="Google Shape;668;p13"/>
            <p:cNvSpPr/>
            <p:nvPr/>
          </p:nvSpPr>
          <p:spPr>
            <a:xfrm flipH="1">
              <a:off x="217080" y="2347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669;p13"/>
            <p:cNvSpPr/>
            <p:nvPr/>
          </p:nvSpPr>
          <p:spPr>
            <a:xfrm flipH="1">
              <a:off x="211680" y="22968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670;p13"/>
            <p:cNvSpPr/>
            <p:nvPr/>
          </p:nvSpPr>
          <p:spPr>
            <a:xfrm flipH="1">
              <a:off x="253800" y="2710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671;p13"/>
            <p:cNvSpPr/>
            <p:nvPr/>
          </p:nvSpPr>
          <p:spPr>
            <a:xfrm flipH="1">
              <a:off x="248760" y="26640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0" name="Google Shape;672;p13"/>
          <p:cNvGrpSpPr/>
          <p:nvPr/>
        </p:nvGrpSpPr>
        <p:grpSpPr>
          <a:xfrm>
            <a:off x="480240" y="171000"/>
            <a:ext cx="174960" cy="26640"/>
            <a:chOff x="480240" y="171000"/>
            <a:chExt cx="174960" cy="26640"/>
          </a:xfrm>
        </p:grpSpPr>
        <p:sp>
          <p:nvSpPr>
            <p:cNvPr id="391" name="Google Shape;673;p13"/>
            <p:cNvSpPr/>
            <p:nvPr/>
          </p:nvSpPr>
          <p:spPr>
            <a:xfrm flipH="1">
              <a:off x="628560" y="17100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674;p13"/>
            <p:cNvSpPr/>
            <p:nvPr/>
          </p:nvSpPr>
          <p:spPr>
            <a:xfrm flipH="1">
              <a:off x="554400" y="17100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Google Shape;675;p13"/>
            <p:cNvSpPr/>
            <p:nvPr/>
          </p:nvSpPr>
          <p:spPr>
            <a:xfrm flipH="1">
              <a:off x="480240" y="17100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4" name="Google Shape;676;p13"/>
          <p:cNvGrpSpPr/>
          <p:nvPr/>
        </p:nvGrpSpPr>
        <p:grpSpPr>
          <a:xfrm>
            <a:off x="1054080" y="1124640"/>
            <a:ext cx="174600" cy="26640"/>
            <a:chOff x="1054080" y="1124640"/>
            <a:chExt cx="174600" cy="26640"/>
          </a:xfrm>
        </p:grpSpPr>
        <p:sp>
          <p:nvSpPr>
            <p:cNvPr id="395" name="Google Shape;677;p13"/>
            <p:cNvSpPr/>
            <p:nvPr/>
          </p:nvSpPr>
          <p:spPr>
            <a:xfrm flipH="1">
              <a:off x="1202040" y="112464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678;p13"/>
            <p:cNvSpPr/>
            <p:nvPr/>
          </p:nvSpPr>
          <p:spPr>
            <a:xfrm flipH="1">
              <a:off x="1128240" y="112464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679;p13"/>
            <p:cNvSpPr/>
            <p:nvPr/>
          </p:nvSpPr>
          <p:spPr>
            <a:xfrm flipH="1">
              <a:off x="1054080" y="1124640"/>
              <a:ext cx="26640" cy="26640"/>
            </a:xfrm>
            <a:prstGeom prst="ellipse">
              <a:avLst/>
            </a:pr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720000" y="920160"/>
            <a:ext cx="3176640" cy="105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494949"/>
                </a:solidFill>
                <a:latin typeface="Fjalla One"/>
                <a:ea typeface="Fjalla One"/>
              </a:rPr>
              <a:t>Desvendando Empresas: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783360" y="4416840"/>
            <a:ext cx="2996640" cy="4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94949"/>
                </a:solidFill>
                <a:latin typeface="Fjalla One"/>
                <a:ea typeface="Fjalla One"/>
              </a:rPr>
              <a:t>Por: Andrey de Oliveira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475" name="Google Shape;728;p17"/>
          <p:cNvGrpSpPr/>
          <p:nvPr/>
        </p:nvGrpSpPr>
        <p:grpSpPr>
          <a:xfrm>
            <a:off x="3999600" y="1206000"/>
            <a:ext cx="5082840" cy="3979440"/>
            <a:chOff x="3999600" y="1206000"/>
            <a:chExt cx="5082840" cy="3979440"/>
          </a:xfrm>
        </p:grpSpPr>
        <p:sp>
          <p:nvSpPr>
            <p:cNvPr id="476" name="Google Shape;729;p17"/>
            <p:cNvSpPr/>
            <p:nvPr/>
          </p:nvSpPr>
          <p:spPr>
            <a:xfrm>
              <a:off x="4274640" y="1206000"/>
              <a:ext cx="4566960" cy="3887640"/>
            </a:xfrm>
            <a:custGeom>
              <a:avLst/>
              <a:gdLst/>
              <a:ahLst/>
              <a:rect l="l" t="t" r="r" b="b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Google Shape;730;p17"/>
            <p:cNvSpPr/>
            <p:nvPr/>
          </p:nvSpPr>
          <p:spPr>
            <a:xfrm>
              <a:off x="4410000" y="1206000"/>
              <a:ext cx="4386600" cy="3882600"/>
            </a:xfrm>
            <a:custGeom>
              <a:avLst/>
              <a:gdLst/>
              <a:ahLst/>
              <a:rect l="l" t="t" r="r" b="b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731;p17"/>
            <p:cNvSpPr/>
            <p:nvPr/>
          </p:nvSpPr>
          <p:spPr>
            <a:xfrm>
              <a:off x="8326440" y="3468600"/>
              <a:ext cx="675720" cy="1710000"/>
            </a:xfrm>
            <a:custGeom>
              <a:avLst/>
              <a:gdLst/>
              <a:ahLst/>
              <a:rect l="l" t="t" r="r" b="b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732;p17"/>
            <p:cNvSpPr/>
            <p:nvPr/>
          </p:nvSpPr>
          <p:spPr>
            <a:xfrm>
              <a:off x="5919840" y="2893320"/>
              <a:ext cx="2022840" cy="2292120"/>
            </a:xfrm>
            <a:custGeom>
              <a:avLst/>
              <a:gdLst/>
              <a:ahLst/>
              <a:rect l="l" t="t" r="r" b="b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733;p17"/>
            <p:cNvSpPr/>
            <p:nvPr/>
          </p:nvSpPr>
          <p:spPr>
            <a:xfrm>
              <a:off x="5919840" y="3086640"/>
              <a:ext cx="1852560" cy="2098800"/>
            </a:xfrm>
            <a:custGeom>
              <a:avLst/>
              <a:gdLst/>
              <a:ahLst/>
              <a:rect l="l" t="t" r="r" b="b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734;p17"/>
            <p:cNvSpPr/>
            <p:nvPr/>
          </p:nvSpPr>
          <p:spPr>
            <a:xfrm>
              <a:off x="7765920" y="2900160"/>
              <a:ext cx="170640" cy="2278440"/>
            </a:xfrm>
            <a:custGeom>
              <a:avLst/>
              <a:gdLst/>
              <a:ahLst/>
              <a:rect l="l" t="t" r="r" b="b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735;p17"/>
            <p:cNvSpPr/>
            <p:nvPr/>
          </p:nvSpPr>
          <p:spPr>
            <a:xfrm>
              <a:off x="7853400" y="4759200"/>
              <a:ext cx="83160" cy="41940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736;p17"/>
            <p:cNvSpPr/>
            <p:nvPr/>
          </p:nvSpPr>
          <p:spPr>
            <a:xfrm>
              <a:off x="7846920" y="4753080"/>
              <a:ext cx="95760" cy="432360"/>
            </a:xfrm>
            <a:custGeom>
              <a:avLst/>
              <a:gdLst/>
              <a:ahLst/>
              <a:rect l="l" t="t" r="r" b="b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737;p17"/>
            <p:cNvSpPr/>
            <p:nvPr/>
          </p:nvSpPr>
          <p:spPr>
            <a:xfrm>
              <a:off x="7936920" y="4467960"/>
              <a:ext cx="360360" cy="710280"/>
            </a:xfrm>
            <a:custGeom>
              <a:avLst/>
              <a:gdLst/>
              <a:ahLst/>
              <a:rect l="l" t="t" r="r" b="b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738;p17"/>
            <p:cNvSpPr/>
            <p:nvPr/>
          </p:nvSpPr>
          <p:spPr>
            <a:xfrm>
              <a:off x="7930080" y="4461840"/>
              <a:ext cx="373680" cy="72360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739;p17"/>
            <p:cNvSpPr/>
            <p:nvPr/>
          </p:nvSpPr>
          <p:spPr>
            <a:xfrm>
              <a:off x="5028120" y="4759200"/>
              <a:ext cx="83160" cy="41940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740;p17"/>
            <p:cNvSpPr/>
            <p:nvPr/>
          </p:nvSpPr>
          <p:spPr>
            <a:xfrm>
              <a:off x="5021640" y="4753080"/>
              <a:ext cx="95760" cy="432360"/>
            </a:xfrm>
            <a:custGeom>
              <a:avLst/>
              <a:gdLst/>
              <a:ahLst/>
              <a:rect l="l" t="t" r="r" b="b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741;p17"/>
            <p:cNvSpPr/>
            <p:nvPr/>
          </p:nvSpPr>
          <p:spPr>
            <a:xfrm>
              <a:off x="5111640" y="4467960"/>
              <a:ext cx="360360" cy="710280"/>
            </a:xfrm>
            <a:custGeom>
              <a:avLst/>
              <a:gdLst/>
              <a:ahLst/>
              <a:rect l="l" t="t" r="r" b="b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742;p17"/>
            <p:cNvSpPr/>
            <p:nvPr/>
          </p:nvSpPr>
          <p:spPr>
            <a:xfrm>
              <a:off x="5104800" y="4461840"/>
              <a:ext cx="373680" cy="72360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743;p17"/>
            <p:cNvSpPr/>
            <p:nvPr/>
          </p:nvSpPr>
          <p:spPr>
            <a:xfrm>
              <a:off x="4706640" y="4401360"/>
              <a:ext cx="3856320" cy="431640"/>
            </a:xfrm>
            <a:custGeom>
              <a:avLst/>
              <a:gdLst/>
              <a:ahLst/>
              <a:rect l="l" t="t" r="r" b="b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744;p17"/>
            <p:cNvSpPr/>
            <p:nvPr/>
          </p:nvSpPr>
          <p:spPr>
            <a:xfrm>
              <a:off x="4700520" y="4394880"/>
              <a:ext cx="3868560" cy="444240"/>
            </a:xfrm>
            <a:custGeom>
              <a:avLst/>
              <a:gdLst/>
              <a:ahLst/>
              <a:rect l="l" t="t" r="r" b="b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745;p17"/>
            <p:cNvSpPr/>
            <p:nvPr/>
          </p:nvSpPr>
          <p:spPr>
            <a:xfrm>
              <a:off x="4708080" y="4401360"/>
              <a:ext cx="3854880" cy="403920"/>
            </a:xfrm>
            <a:custGeom>
              <a:avLst/>
              <a:gdLst/>
              <a:ahLst/>
              <a:rect l="l" t="t" r="r" b="b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746;p17"/>
            <p:cNvSpPr/>
            <p:nvPr/>
          </p:nvSpPr>
          <p:spPr>
            <a:xfrm>
              <a:off x="4701240" y="4394520"/>
              <a:ext cx="3868560" cy="417600"/>
            </a:xfrm>
            <a:custGeom>
              <a:avLst/>
              <a:gdLst/>
              <a:ahLst/>
              <a:rect l="l" t="t" r="r" b="b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747;p17"/>
            <p:cNvSpPr/>
            <p:nvPr/>
          </p:nvSpPr>
          <p:spPr>
            <a:xfrm>
              <a:off x="7490160" y="4574880"/>
              <a:ext cx="574920" cy="162360"/>
            </a:xfrm>
            <a:custGeom>
              <a:avLst/>
              <a:gdLst/>
              <a:ahLst/>
              <a:rect l="l" t="t" r="r" b="b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748;p17"/>
            <p:cNvSpPr/>
            <p:nvPr/>
          </p:nvSpPr>
          <p:spPr>
            <a:xfrm>
              <a:off x="7483320" y="4568760"/>
              <a:ext cx="588960" cy="175320"/>
            </a:xfrm>
            <a:custGeom>
              <a:avLst/>
              <a:gdLst/>
              <a:ahLst/>
              <a:rect l="l" t="t" r="r" b="b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749;p17"/>
            <p:cNvSpPr/>
            <p:nvPr/>
          </p:nvSpPr>
          <p:spPr>
            <a:xfrm>
              <a:off x="8036640" y="4401360"/>
              <a:ext cx="526320" cy="431640"/>
            </a:xfrm>
            <a:custGeom>
              <a:avLst/>
              <a:gdLst/>
              <a:ahLst/>
              <a:rect l="l" t="t" r="r" b="b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750;p17"/>
            <p:cNvSpPr/>
            <p:nvPr/>
          </p:nvSpPr>
          <p:spPr>
            <a:xfrm>
              <a:off x="8030520" y="4394880"/>
              <a:ext cx="538560" cy="444600"/>
            </a:xfrm>
            <a:custGeom>
              <a:avLst/>
              <a:gdLst/>
              <a:ahLst/>
              <a:rect l="l" t="t" r="r" b="b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751;p17"/>
            <p:cNvSpPr/>
            <p:nvPr/>
          </p:nvSpPr>
          <p:spPr>
            <a:xfrm>
              <a:off x="7591680" y="4413240"/>
              <a:ext cx="695880" cy="215640"/>
            </a:xfrm>
            <a:custGeom>
              <a:avLst/>
              <a:gdLst/>
              <a:ahLst/>
              <a:rect l="l" t="t" r="r" b="b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752;p17"/>
            <p:cNvSpPr/>
            <p:nvPr/>
          </p:nvSpPr>
          <p:spPr>
            <a:xfrm>
              <a:off x="7669800" y="4583880"/>
              <a:ext cx="199440" cy="133920"/>
            </a:xfrm>
            <a:custGeom>
              <a:avLst/>
              <a:gdLst/>
              <a:ahLst/>
              <a:rect l="l" t="t" r="r" b="b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753;p17"/>
            <p:cNvSpPr/>
            <p:nvPr/>
          </p:nvSpPr>
          <p:spPr>
            <a:xfrm>
              <a:off x="7784280" y="4607280"/>
              <a:ext cx="54720" cy="90720"/>
            </a:xfrm>
            <a:custGeom>
              <a:avLst/>
              <a:gdLst/>
              <a:ahLst/>
              <a:rect l="l" t="t" r="r" b="b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754;p17"/>
            <p:cNvSpPr/>
            <p:nvPr/>
          </p:nvSpPr>
          <p:spPr>
            <a:xfrm>
              <a:off x="6141240" y="4519800"/>
              <a:ext cx="1539000" cy="240480"/>
            </a:xfrm>
            <a:custGeom>
              <a:avLst/>
              <a:gdLst/>
              <a:ahLst/>
              <a:rect l="l" t="t" r="r" b="b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755;p17"/>
            <p:cNvSpPr/>
            <p:nvPr/>
          </p:nvSpPr>
          <p:spPr>
            <a:xfrm>
              <a:off x="6134400" y="4513680"/>
              <a:ext cx="1552680" cy="252720"/>
            </a:xfrm>
            <a:custGeom>
              <a:avLst/>
              <a:gdLst/>
              <a:ahLst/>
              <a:rect l="l" t="t" r="r" b="b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756;p17"/>
            <p:cNvSpPr/>
            <p:nvPr/>
          </p:nvSpPr>
          <p:spPr>
            <a:xfrm>
              <a:off x="7373160" y="4513680"/>
              <a:ext cx="313920" cy="268200"/>
            </a:xfrm>
            <a:custGeom>
              <a:avLst/>
              <a:gdLst/>
              <a:ahLst/>
              <a:rect l="l" t="t" r="r" b="b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757;p17"/>
            <p:cNvSpPr/>
            <p:nvPr/>
          </p:nvSpPr>
          <p:spPr>
            <a:xfrm>
              <a:off x="6141240" y="4760640"/>
              <a:ext cx="1237680" cy="14400"/>
            </a:xfrm>
            <a:custGeom>
              <a:avLst/>
              <a:gdLst/>
              <a:ahLst/>
              <a:rect l="l" t="t" r="r" b="b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758;p17"/>
            <p:cNvSpPr/>
            <p:nvPr/>
          </p:nvSpPr>
          <p:spPr>
            <a:xfrm>
              <a:off x="6134400" y="4753800"/>
              <a:ext cx="1251720" cy="28440"/>
            </a:xfrm>
            <a:custGeom>
              <a:avLst/>
              <a:gdLst/>
              <a:ahLst/>
              <a:rect l="l" t="t" r="r" b="b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759;p17"/>
            <p:cNvSpPr/>
            <p:nvPr/>
          </p:nvSpPr>
          <p:spPr>
            <a:xfrm>
              <a:off x="649836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760;p17"/>
            <p:cNvSpPr/>
            <p:nvPr/>
          </p:nvSpPr>
          <p:spPr>
            <a:xfrm>
              <a:off x="658044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761;p17"/>
            <p:cNvSpPr/>
            <p:nvPr/>
          </p:nvSpPr>
          <p:spPr>
            <a:xfrm>
              <a:off x="641628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762;p17"/>
            <p:cNvSpPr/>
            <p:nvPr/>
          </p:nvSpPr>
          <p:spPr>
            <a:xfrm>
              <a:off x="645660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763;p17"/>
            <p:cNvSpPr/>
            <p:nvPr/>
          </p:nvSpPr>
          <p:spPr>
            <a:xfrm>
              <a:off x="657792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764;p17"/>
            <p:cNvSpPr/>
            <p:nvPr/>
          </p:nvSpPr>
          <p:spPr>
            <a:xfrm>
              <a:off x="649584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765;p17"/>
            <p:cNvSpPr/>
            <p:nvPr/>
          </p:nvSpPr>
          <p:spPr>
            <a:xfrm>
              <a:off x="666180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766;p17"/>
            <p:cNvSpPr/>
            <p:nvPr/>
          </p:nvSpPr>
          <p:spPr>
            <a:xfrm>
              <a:off x="707040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767;p17"/>
            <p:cNvSpPr/>
            <p:nvPr/>
          </p:nvSpPr>
          <p:spPr>
            <a:xfrm>
              <a:off x="665928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768;p17"/>
            <p:cNvSpPr/>
            <p:nvPr/>
          </p:nvSpPr>
          <p:spPr>
            <a:xfrm>
              <a:off x="674388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769;p17"/>
            <p:cNvSpPr/>
            <p:nvPr/>
          </p:nvSpPr>
          <p:spPr>
            <a:xfrm>
              <a:off x="723384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770;p17"/>
            <p:cNvSpPr/>
            <p:nvPr/>
          </p:nvSpPr>
          <p:spPr>
            <a:xfrm>
              <a:off x="727416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771;p17"/>
            <p:cNvSpPr/>
            <p:nvPr/>
          </p:nvSpPr>
          <p:spPr>
            <a:xfrm>
              <a:off x="715248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772;p17"/>
            <p:cNvSpPr/>
            <p:nvPr/>
          </p:nvSpPr>
          <p:spPr>
            <a:xfrm>
              <a:off x="698904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773;p17"/>
            <p:cNvSpPr/>
            <p:nvPr/>
          </p:nvSpPr>
          <p:spPr>
            <a:xfrm>
              <a:off x="682488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774;p17"/>
            <p:cNvSpPr/>
            <p:nvPr/>
          </p:nvSpPr>
          <p:spPr>
            <a:xfrm>
              <a:off x="690696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775;p17"/>
            <p:cNvSpPr/>
            <p:nvPr/>
          </p:nvSpPr>
          <p:spPr>
            <a:xfrm>
              <a:off x="698688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776;p17"/>
            <p:cNvSpPr/>
            <p:nvPr/>
          </p:nvSpPr>
          <p:spPr>
            <a:xfrm>
              <a:off x="711072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777;p17"/>
            <p:cNvSpPr/>
            <p:nvPr/>
          </p:nvSpPr>
          <p:spPr>
            <a:xfrm>
              <a:off x="694656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778;p17"/>
            <p:cNvSpPr/>
            <p:nvPr/>
          </p:nvSpPr>
          <p:spPr>
            <a:xfrm>
              <a:off x="678312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779;p17"/>
            <p:cNvSpPr/>
            <p:nvPr/>
          </p:nvSpPr>
          <p:spPr>
            <a:xfrm>
              <a:off x="702864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780;p17"/>
            <p:cNvSpPr/>
            <p:nvPr/>
          </p:nvSpPr>
          <p:spPr>
            <a:xfrm>
              <a:off x="674136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781;p17"/>
            <p:cNvSpPr/>
            <p:nvPr/>
          </p:nvSpPr>
          <p:spPr>
            <a:xfrm>
              <a:off x="653796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782;p17"/>
            <p:cNvSpPr/>
            <p:nvPr/>
          </p:nvSpPr>
          <p:spPr>
            <a:xfrm>
              <a:off x="670176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783;p17"/>
            <p:cNvSpPr/>
            <p:nvPr/>
          </p:nvSpPr>
          <p:spPr>
            <a:xfrm>
              <a:off x="661968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784;p17"/>
            <p:cNvSpPr/>
            <p:nvPr/>
          </p:nvSpPr>
          <p:spPr>
            <a:xfrm>
              <a:off x="686520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785;p17"/>
            <p:cNvSpPr/>
            <p:nvPr/>
          </p:nvSpPr>
          <p:spPr>
            <a:xfrm>
              <a:off x="690480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786;p17"/>
            <p:cNvSpPr/>
            <p:nvPr/>
          </p:nvSpPr>
          <p:spPr>
            <a:xfrm>
              <a:off x="731376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787;p17"/>
            <p:cNvSpPr/>
            <p:nvPr/>
          </p:nvSpPr>
          <p:spPr>
            <a:xfrm>
              <a:off x="682344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788;p17"/>
            <p:cNvSpPr/>
            <p:nvPr/>
          </p:nvSpPr>
          <p:spPr>
            <a:xfrm>
              <a:off x="715032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789;p17"/>
            <p:cNvSpPr/>
            <p:nvPr/>
          </p:nvSpPr>
          <p:spPr>
            <a:xfrm>
              <a:off x="723240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790;p17"/>
            <p:cNvSpPr/>
            <p:nvPr/>
          </p:nvSpPr>
          <p:spPr>
            <a:xfrm>
              <a:off x="719208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791;p17"/>
            <p:cNvSpPr/>
            <p:nvPr/>
          </p:nvSpPr>
          <p:spPr>
            <a:xfrm>
              <a:off x="706824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792;p17"/>
            <p:cNvSpPr/>
            <p:nvPr/>
          </p:nvSpPr>
          <p:spPr>
            <a:xfrm>
              <a:off x="686772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793;p17"/>
            <p:cNvSpPr/>
            <p:nvPr/>
          </p:nvSpPr>
          <p:spPr>
            <a:xfrm>
              <a:off x="694908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794;p17"/>
            <p:cNvSpPr/>
            <p:nvPr/>
          </p:nvSpPr>
          <p:spPr>
            <a:xfrm>
              <a:off x="678564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795;p17"/>
            <p:cNvSpPr/>
            <p:nvPr/>
          </p:nvSpPr>
          <p:spPr>
            <a:xfrm>
              <a:off x="703116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796;p17"/>
            <p:cNvSpPr/>
            <p:nvPr/>
          </p:nvSpPr>
          <p:spPr>
            <a:xfrm>
              <a:off x="670356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797;p17"/>
            <p:cNvSpPr/>
            <p:nvPr/>
          </p:nvSpPr>
          <p:spPr>
            <a:xfrm>
              <a:off x="662220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798;p17"/>
            <p:cNvSpPr/>
            <p:nvPr/>
          </p:nvSpPr>
          <p:spPr>
            <a:xfrm>
              <a:off x="711216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799;p17"/>
            <p:cNvSpPr/>
            <p:nvPr/>
          </p:nvSpPr>
          <p:spPr>
            <a:xfrm>
              <a:off x="6458040" y="4682520"/>
              <a:ext cx="136080" cy="44640"/>
            </a:xfrm>
            <a:custGeom>
              <a:avLst/>
              <a:gdLst/>
              <a:ahLst/>
              <a:rect l="l" t="t" r="r" b="b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800;p17"/>
            <p:cNvSpPr/>
            <p:nvPr/>
          </p:nvSpPr>
          <p:spPr>
            <a:xfrm>
              <a:off x="654012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801;p17"/>
            <p:cNvSpPr/>
            <p:nvPr/>
          </p:nvSpPr>
          <p:spPr>
            <a:xfrm>
              <a:off x="7355520" y="4618440"/>
              <a:ext cx="136080" cy="44640"/>
            </a:xfrm>
            <a:custGeom>
              <a:avLst/>
              <a:gdLst/>
              <a:ahLst/>
              <a:rect l="l" t="t" r="r" b="b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802;p17"/>
            <p:cNvSpPr/>
            <p:nvPr/>
          </p:nvSpPr>
          <p:spPr>
            <a:xfrm>
              <a:off x="743508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803;p17"/>
            <p:cNvSpPr/>
            <p:nvPr/>
          </p:nvSpPr>
          <p:spPr>
            <a:xfrm>
              <a:off x="7395840" y="458568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804;p17"/>
            <p:cNvSpPr/>
            <p:nvPr/>
          </p:nvSpPr>
          <p:spPr>
            <a:xfrm>
              <a:off x="637668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805;p17"/>
            <p:cNvSpPr/>
            <p:nvPr/>
          </p:nvSpPr>
          <p:spPr>
            <a:xfrm>
              <a:off x="719424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806;p17"/>
            <p:cNvSpPr/>
            <p:nvPr/>
          </p:nvSpPr>
          <p:spPr>
            <a:xfrm>
              <a:off x="727632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807;p17"/>
            <p:cNvSpPr/>
            <p:nvPr/>
          </p:nvSpPr>
          <p:spPr>
            <a:xfrm>
              <a:off x="731592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808;p17"/>
            <p:cNvSpPr/>
            <p:nvPr/>
          </p:nvSpPr>
          <p:spPr>
            <a:xfrm>
              <a:off x="6374520" y="461844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809;p17"/>
            <p:cNvSpPr/>
            <p:nvPr/>
          </p:nvSpPr>
          <p:spPr>
            <a:xfrm>
              <a:off x="694512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810;p17"/>
            <p:cNvSpPr/>
            <p:nvPr/>
          </p:nvSpPr>
          <p:spPr>
            <a:xfrm>
              <a:off x="702648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811;p17"/>
            <p:cNvSpPr/>
            <p:nvPr/>
          </p:nvSpPr>
          <p:spPr>
            <a:xfrm>
              <a:off x="686304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812;p17"/>
            <p:cNvSpPr/>
            <p:nvPr/>
          </p:nvSpPr>
          <p:spPr>
            <a:xfrm>
              <a:off x="710856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813;p17"/>
            <p:cNvSpPr/>
            <p:nvPr/>
          </p:nvSpPr>
          <p:spPr>
            <a:xfrm>
              <a:off x="727164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814;p17"/>
            <p:cNvSpPr/>
            <p:nvPr/>
          </p:nvSpPr>
          <p:spPr>
            <a:xfrm>
              <a:off x="718956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815;p17"/>
            <p:cNvSpPr/>
            <p:nvPr/>
          </p:nvSpPr>
          <p:spPr>
            <a:xfrm>
              <a:off x="678096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816;p17"/>
            <p:cNvSpPr/>
            <p:nvPr/>
          </p:nvSpPr>
          <p:spPr>
            <a:xfrm>
              <a:off x="6334920" y="4650120"/>
              <a:ext cx="135000" cy="4536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817;p17"/>
            <p:cNvSpPr/>
            <p:nvPr/>
          </p:nvSpPr>
          <p:spPr>
            <a:xfrm>
              <a:off x="6413760" y="4585680"/>
              <a:ext cx="136080" cy="45360"/>
            </a:xfrm>
            <a:custGeom>
              <a:avLst/>
              <a:gdLst/>
              <a:ahLst/>
              <a:rect l="l" t="t" r="r" b="b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818;p17"/>
            <p:cNvSpPr/>
            <p:nvPr/>
          </p:nvSpPr>
          <p:spPr>
            <a:xfrm>
              <a:off x="735372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819;p17"/>
            <p:cNvSpPr/>
            <p:nvPr/>
          </p:nvSpPr>
          <p:spPr>
            <a:xfrm>
              <a:off x="6294600" y="468252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820;p17"/>
            <p:cNvSpPr/>
            <p:nvPr/>
          </p:nvSpPr>
          <p:spPr>
            <a:xfrm>
              <a:off x="645408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821;p17"/>
            <p:cNvSpPr/>
            <p:nvPr/>
          </p:nvSpPr>
          <p:spPr>
            <a:xfrm>
              <a:off x="661752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822;p17"/>
            <p:cNvSpPr/>
            <p:nvPr/>
          </p:nvSpPr>
          <p:spPr>
            <a:xfrm>
              <a:off x="6535440" y="4554000"/>
              <a:ext cx="136080" cy="44640"/>
            </a:xfrm>
            <a:custGeom>
              <a:avLst/>
              <a:gdLst/>
              <a:ahLst/>
              <a:rect l="l" t="t" r="r" b="b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823;p17"/>
            <p:cNvSpPr/>
            <p:nvPr/>
          </p:nvSpPr>
          <p:spPr>
            <a:xfrm>
              <a:off x="6699600" y="4554000"/>
              <a:ext cx="135000" cy="4464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824;p17"/>
            <p:cNvSpPr/>
            <p:nvPr/>
          </p:nvSpPr>
          <p:spPr>
            <a:xfrm>
              <a:off x="7288920" y="4433400"/>
              <a:ext cx="499680" cy="5544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825;p17"/>
            <p:cNvSpPr/>
            <p:nvPr/>
          </p:nvSpPr>
          <p:spPr>
            <a:xfrm>
              <a:off x="7284960" y="4426920"/>
              <a:ext cx="507600" cy="67680"/>
            </a:xfrm>
            <a:custGeom>
              <a:avLst/>
              <a:gdLst/>
              <a:ahLst/>
              <a:rect l="l" t="t" r="r" b="b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826;p17"/>
            <p:cNvSpPr/>
            <p:nvPr/>
          </p:nvSpPr>
          <p:spPr>
            <a:xfrm>
              <a:off x="7521120" y="4167000"/>
              <a:ext cx="77760" cy="29844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827;p17"/>
            <p:cNvSpPr/>
            <p:nvPr/>
          </p:nvSpPr>
          <p:spPr>
            <a:xfrm>
              <a:off x="7515000" y="4159800"/>
              <a:ext cx="91080" cy="311760"/>
            </a:xfrm>
            <a:custGeom>
              <a:avLst/>
              <a:gdLst/>
              <a:ahLst/>
              <a:rect l="l" t="t" r="r" b="b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828;p17"/>
            <p:cNvSpPr/>
            <p:nvPr/>
          </p:nvSpPr>
          <p:spPr>
            <a:xfrm>
              <a:off x="7508880" y="4167000"/>
              <a:ext cx="102600" cy="216360"/>
            </a:xfrm>
            <a:custGeom>
              <a:avLst/>
              <a:gdLst/>
              <a:ahLst/>
              <a:rect l="l" t="t" r="r" b="b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829;p17"/>
            <p:cNvSpPr/>
            <p:nvPr/>
          </p:nvSpPr>
          <p:spPr>
            <a:xfrm>
              <a:off x="7502400" y="4159800"/>
              <a:ext cx="115920" cy="22968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830;p17"/>
            <p:cNvSpPr/>
            <p:nvPr/>
          </p:nvSpPr>
          <p:spPr>
            <a:xfrm>
              <a:off x="6929640" y="3171960"/>
              <a:ext cx="1298880" cy="101628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831;p17"/>
            <p:cNvSpPr/>
            <p:nvPr/>
          </p:nvSpPr>
          <p:spPr>
            <a:xfrm>
              <a:off x="6922440" y="3165840"/>
              <a:ext cx="1312200" cy="1028520"/>
            </a:xfrm>
            <a:custGeom>
              <a:avLst/>
              <a:gdLst/>
              <a:ahLst/>
              <a:rect l="l" t="t" r="r" b="b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832;p17"/>
            <p:cNvSpPr/>
            <p:nvPr/>
          </p:nvSpPr>
          <p:spPr>
            <a:xfrm>
              <a:off x="6998400" y="3226320"/>
              <a:ext cx="1160280" cy="907920"/>
            </a:xfrm>
            <a:custGeom>
              <a:avLst/>
              <a:gdLst/>
              <a:ahLst/>
              <a:rect l="l" t="t" r="r" b="b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833;p17"/>
            <p:cNvSpPr/>
            <p:nvPr/>
          </p:nvSpPr>
          <p:spPr>
            <a:xfrm>
              <a:off x="6992280" y="3219840"/>
              <a:ext cx="1172520" cy="92016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834;p17"/>
            <p:cNvSpPr/>
            <p:nvPr/>
          </p:nvSpPr>
          <p:spPr>
            <a:xfrm>
              <a:off x="7072200" y="3272760"/>
              <a:ext cx="406080" cy="25524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835;p17"/>
            <p:cNvSpPr/>
            <p:nvPr/>
          </p:nvSpPr>
          <p:spPr>
            <a:xfrm>
              <a:off x="7072200" y="3546720"/>
              <a:ext cx="406080" cy="254520"/>
            </a:xfrm>
            <a:custGeom>
              <a:avLst/>
              <a:gdLst/>
              <a:ahLst/>
              <a:rect l="l" t="t" r="r" b="b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836;p17"/>
            <p:cNvSpPr/>
            <p:nvPr/>
          </p:nvSpPr>
          <p:spPr>
            <a:xfrm>
              <a:off x="7072200" y="3826080"/>
              <a:ext cx="406080" cy="25524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837;p17"/>
            <p:cNvSpPr/>
            <p:nvPr/>
          </p:nvSpPr>
          <p:spPr>
            <a:xfrm>
              <a:off x="7531200" y="327276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838;p17"/>
            <p:cNvSpPr/>
            <p:nvPr/>
          </p:nvSpPr>
          <p:spPr>
            <a:xfrm>
              <a:off x="7531200" y="355284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839;p17"/>
            <p:cNvSpPr/>
            <p:nvPr/>
          </p:nvSpPr>
          <p:spPr>
            <a:xfrm>
              <a:off x="6641640" y="2951280"/>
              <a:ext cx="499680" cy="5544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840;p17"/>
            <p:cNvSpPr/>
            <p:nvPr/>
          </p:nvSpPr>
          <p:spPr>
            <a:xfrm>
              <a:off x="6637680" y="2945160"/>
              <a:ext cx="508320" cy="67680"/>
            </a:xfrm>
            <a:custGeom>
              <a:avLst/>
              <a:gdLst/>
              <a:ahLst/>
              <a:rect l="l" t="t" r="r" b="b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841;p17"/>
            <p:cNvSpPr/>
            <p:nvPr/>
          </p:nvSpPr>
          <p:spPr>
            <a:xfrm>
              <a:off x="6873840" y="2684880"/>
              <a:ext cx="78480" cy="298440"/>
            </a:xfrm>
            <a:custGeom>
              <a:avLst/>
              <a:gdLst/>
              <a:ahLst/>
              <a:rect l="l" t="t" r="r" b="b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842;p17"/>
            <p:cNvSpPr/>
            <p:nvPr/>
          </p:nvSpPr>
          <p:spPr>
            <a:xfrm>
              <a:off x="6867720" y="2678040"/>
              <a:ext cx="91080" cy="31176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843;p17"/>
            <p:cNvSpPr/>
            <p:nvPr/>
          </p:nvSpPr>
          <p:spPr>
            <a:xfrm>
              <a:off x="6861600" y="2684880"/>
              <a:ext cx="103320" cy="216360"/>
            </a:xfrm>
            <a:custGeom>
              <a:avLst/>
              <a:gdLst/>
              <a:ahLst/>
              <a:rect l="l" t="t" r="r" b="b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844;p17"/>
            <p:cNvSpPr/>
            <p:nvPr/>
          </p:nvSpPr>
          <p:spPr>
            <a:xfrm>
              <a:off x="6855120" y="2678040"/>
              <a:ext cx="115920" cy="230400"/>
            </a:xfrm>
            <a:custGeom>
              <a:avLst/>
              <a:gdLst/>
              <a:ahLst/>
              <a:rect l="l" t="t" r="r" b="b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845;p17"/>
            <p:cNvSpPr/>
            <p:nvPr/>
          </p:nvSpPr>
          <p:spPr>
            <a:xfrm>
              <a:off x="6282360" y="1689840"/>
              <a:ext cx="1298880" cy="1016280"/>
            </a:xfrm>
            <a:custGeom>
              <a:avLst/>
              <a:gdLst/>
              <a:ahLst/>
              <a:rect l="l" t="t" r="r" b="b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846;p17"/>
            <p:cNvSpPr/>
            <p:nvPr/>
          </p:nvSpPr>
          <p:spPr>
            <a:xfrm>
              <a:off x="6276240" y="1683720"/>
              <a:ext cx="1311120" cy="1028520"/>
            </a:xfrm>
            <a:custGeom>
              <a:avLst/>
              <a:gdLst/>
              <a:ahLst/>
              <a:rect l="l" t="t" r="r" b="b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847;p17"/>
            <p:cNvSpPr/>
            <p:nvPr/>
          </p:nvSpPr>
          <p:spPr>
            <a:xfrm>
              <a:off x="6351840" y="1744200"/>
              <a:ext cx="1159560" cy="907920"/>
            </a:xfrm>
            <a:custGeom>
              <a:avLst/>
              <a:gdLst/>
              <a:ahLst/>
              <a:rect l="l" t="t" r="r" b="b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848;p17"/>
            <p:cNvSpPr/>
            <p:nvPr/>
          </p:nvSpPr>
          <p:spPr>
            <a:xfrm>
              <a:off x="6345000" y="1738080"/>
              <a:ext cx="1173600" cy="920160"/>
            </a:xfrm>
            <a:custGeom>
              <a:avLst/>
              <a:gdLst/>
              <a:ahLst/>
              <a:rect l="l" t="t" r="r" b="b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849;p17"/>
            <p:cNvSpPr/>
            <p:nvPr/>
          </p:nvSpPr>
          <p:spPr>
            <a:xfrm>
              <a:off x="6436440" y="1839600"/>
              <a:ext cx="485280" cy="222480"/>
            </a:xfrm>
            <a:custGeom>
              <a:avLst/>
              <a:gdLst/>
              <a:ahLst/>
              <a:rect l="l" t="t" r="r" b="b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850;p17"/>
            <p:cNvSpPr/>
            <p:nvPr/>
          </p:nvSpPr>
          <p:spPr>
            <a:xfrm>
              <a:off x="6503760" y="2195640"/>
              <a:ext cx="797040" cy="8784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851;p17"/>
            <p:cNvSpPr/>
            <p:nvPr/>
          </p:nvSpPr>
          <p:spPr>
            <a:xfrm>
              <a:off x="6503760" y="2272320"/>
              <a:ext cx="797040" cy="8784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852;p17"/>
            <p:cNvSpPr/>
            <p:nvPr/>
          </p:nvSpPr>
          <p:spPr>
            <a:xfrm>
              <a:off x="6503760" y="2444760"/>
              <a:ext cx="797040" cy="87120"/>
            </a:xfrm>
            <a:custGeom>
              <a:avLst/>
              <a:gdLst/>
              <a:ahLst/>
              <a:rect l="l" t="t" r="r" b="b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853;p17"/>
            <p:cNvSpPr/>
            <p:nvPr/>
          </p:nvSpPr>
          <p:spPr>
            <a:xfrm>
              <a:off x="6503760" y="2367360"/>
              <a:ext cx="797040" cy="87840"/>
            </a:xfrm>
            <a:custGeom>
              <a:avLst/>
              <a:gdLst/>
              <a:ahLst/>
              <a:rect l="l" t="t" r="r" b="b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854;p17"/>
            <p:cNvSpPr/>
            <p:nvPr/>
          </p:nvSpPr>
          <p:spPr>
            <a:xfrm>
              <a:off x="7314480" y="2150640"/>
              <a:ext cx="73080" cy="7416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855;p17"/>
            <p:cNvSpPr/>
            <p:nvPr/>
          </p:nvSpPr>
          <p:spPr>
            <a:xfrm>
              <a:off x="7314480" y="2242080"/>
              <a:ext cx="73080" cy="73080"/>
            </a:xfrm>
            <a:custGeom>
              <a:avLst/>
              <a:gdLst/>
              <a:ahLst/>
              <a:rect l="l" t="t" r="r" b="b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856;p17"/>
            <p:cNvSpPr/>
            <p:nvPr/>
          </p:nvSpPr>
          <p:spPr>
            <a:xfrm>
              <a:off x="7314480" y="2398320"/>
              <a:ext cx="73080" cy="73080"/>
            </a:xfrm>
            <a:custGeom>
              <a:avLst/>
              <a:gdLst/>
              <a:ahLst/>
              <a:rect l="l" t="t" r="r" b="b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857;p17"/>
            <p:cNvSpPr/>
            <p:nvPr/>
          </p:nvSpPr>
          <p:spPr>
            <a:xfrm>
              <a:off x="7314480" y="2489040"/>
              <a:ext cx="73080" cy="7416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858;p17"/>
            <p:cNvSpPr/>
            <p:nvPr/>
          </p:nvSpPr>
          <p:spPr>
            <a:xfrm>
              <a:off x="6415560" y="2150640"/>
              <a:ext cx="73080" cy="7416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859;p17"/>
            <p:cNvSpPr/>
            <p:nvPr/>
          </p:nvSpPr>
          <p:spPr>
            <a:xfrm>
              <a:off x="6415560" y="2242080"/>
              <a:ext cx="73080" cy="73080"/>
            </a:xfrm>
            <a:custGeom>
              <a:avLst/>
              <a:gdLst/>
              <a:ahLst/>
              <a:rect l="l" t="t" r="r" b="b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860;p17"/>
            <p:cNvSpPr/>
            <p:nvPr/>
          </p:nvSpPr>
          <p:spPr>
            <a:xfrm>
              <a:off x="6415560" y="2398320"/>
              <a:ext cx="73080" cy="73080"/>
            </a:xfrm>
            <a:custGeom>
              <a:avLst/>
              <a:gdLst/>
              <a:ahLst/>
              <a:rect l="l" t="t" r="r" b="b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861;p17"/>
            <p:cNvSpPr/>
            <p:nvPr/>
          </p:nvSpPr>
          <p:spPr>
            <a:xfrm>
              <a:off x="6415560" y="2489040"/>
              <a:ext cx="73080" cy="7416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862;p17"/>
            <p:cNvSpPr/>
            <p:nvPr/>
          </p:nvSpPr>
          <p:spPr>
            <a:xfrm>
              <a:off x="6982920" y="182628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863;p17"/>
            <p:cNvSpPr/>
            <p:nvPr/>
          </p:nvSpPr>
          <p:spPr>
            <a:xfrm>
              <a:off x="5767560" y="4433400"/>
              <a:ext cx="499680" cy="5544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864;p17"/>
            <p:cNvSpPr/>
            <p:nvPr/>
          </p:nvSpPr>
          <p:spPr>
            <a:xfrm>
              <a:off x="5763600" y="4426920"/>
              <a:ext cx="507600" cy="67680"/>
            </a:xfrm>
            <a:custGeom>
              <a:avLst/>
              <a:gdLst/>
              <a:ahLst/>
              <a:rect l="l" t="t" r="r" b="b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865;p17"/>
            <p:cNvSpPr/>
            <p:nvPr/>
          </p:nvSpPr>
          <p:spPr>
            <a:xfrm>
              <a:off x="5999760" y="4167000"/>
              <a:ext cx="77760" cy="29844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866;p17"/>
            <p:cNvSpPr/>
            <p:nvPr/>
          </p:nvSpPr>
          <p:spPr>
            <a:xfrm>
              <a:off x="5993640" y="4159800"/>
              <a:ext cx="91080" cy="31176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867;p17"/>
            <p:cNvSpPr/>
            <p:nvPr/>
          </p:nvSpPr>
          <p:spPr>
            <a:xfrm>
              <a:off x="5987160" y="4167000"/>
              <a:ext cx="102600" cy="216360"/>
            </a:xfrm>
            <a:custGeom>
              <a:avLst/>
              <a:gdLst/>
              <a:ahLst/>
              <a:rect l="l" t="t" r="r" b="b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868;p17"/>
            <p:cNvSpPr/>
            <p:nvPr/>
          </p:nvSpPr>
          <p:spPr>
            <a:xfrm>
              <a:off x="5981040" y="4159800"/>
              <a:ext cx="115920" cy="22968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869;p17"/>
            <p:cNvSpPr/>
            <p:nvPr/>
          </p:nvSpPr>
          <p:spPr>
            <a:xfrm>
              <a:off x="5408280" y="3171960"/>
              <a:ext cx="1298880" cy="101628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870;p17"/>
            <p:cNvSpPr/>
            <p:nvPr/>
          </p:nvSpPr>
          <p:spPr>
            <a:xfrm>
              <a:off x="5401080" y="3165840"/>
              <a:ext cx="1312200" cy="1028520"/>
            </a:xfrm>
            <a:custGeom>
              <a:avLst/>
              <a:gdLst/>
              <a:ahLst/>
              <a:rect l="l" t="t" r="r" b="b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871;p17"/>
            <p:cNvSpPr/>
            <p:nvPr/>
          </p:nvSpPr>
          <p:spPr>
            <a:xfrm>
              <a:off x="5477040" y="3226320"/>
              <a:ext cx="1160280" cy="907920"/>
            </a:xfrm>
            <a:custGeom>
              <a:avLst/>
              <a:gdLst/>
              <a:ahLst/>
              <a:rect l="l" t="t" r="r" b="b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872;p17"/>
            <p:cNvSpPr/>
            <p:nvPr/>
          </p:nvSpPr>
          <p:spPr>
            <a:xfrm>
              <a:off x="5470920" y="3219840"/>
              <a:ext cx="1172520" cy="92016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873;p17"/>
            <p:cNvSpPr/>
            <p:nvPr/>
          </p:nvSpPr>
          <p:spPr>
            <a:xfrm>
              <a:off x="5697720" y="327276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874;p17"/>
            <p:cNvSpPr/>
            <p:nvPr/>
          </p:nvSpPr>
          <p:spPr>
            <a:xfrm>
              <a:off x="5697720" y="3546720"/>
              <a:ext cx="406080" cy="254520"/>
            </a:xfrm>
            <a:custGeom>
              <a:avLst/>
              <a:gdLst/>
              <a:ahLst/>
              <a:rect l="l" t="t" r="r" b="b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875;p17"/>
            <p:cNvSpPr/>
            <p:nvPr/>
          </p:nvSpPr>
          <p:spPr>
            <a:xfrm>
              <a:off x="5697720" y="382608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876;p17"/>
            <p:cNvSpPr/>
            <p:nvPr/>
          </p:nvSpPr>
          <p:spPr>
            <a:xfrm>
              <a:off x="5691600" y="3819960"/>
              <a:ext cx="419400" cy="267480"/>
            </a:xfrm>
            <a:custGeom>
              <a:avLst/>
              <a:gdLst/>
              <a:ahLst/>
              <a:rect l="l" t="t" r="r" b="b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877;p17"/>
            <p:cNvSpPr/>
            <p:nvPr/>
          </p:nvSpPr>
          <p:spPr>
            <a:xfrm>
              <a:off x="6156720" y="327276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878;p17"/>
            <p:cNvSpPr/>
            <p:nvPr/>
          </p:nvSpPr>
          <p:spPr>
            <a:xfrm>
              <a:off x="6156720" y="3552840"/>
              <a:ext cx="406080" cy="25524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879;p17"/>
            <p:cNvSpPr/>
            <p:nvPr/>
          </p:nvSpPr>
          <p:spPr>
            <a:xfrm>
              <a:off x="6057000" y="2793960"/>
              <a:ext cx="102600" cy="189360"/>
            </a:xfrm>
            <a:custGeom>
              <a:avLst/>
              <a:gdLst/>
              <a:ahLst/>
              <a:rect l="l" t="t" r="r" b="b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880;p17"/>
            <p:cNvSpPr/>
            <p:nvPr/>
          </p:nvSpPr>
          <p:spPr>
            <a:xfrm>
              <a:off x="5461560" y="2478600"/>
              <a:ext cx="659160" cy="851040"/>
            </a:xfrm>
            <a:custGeom>
              <a:avLst/>
              <a:gdLst/>
              <a:ahLst/>
              <a:rect l="l" t="t" r="r" b="b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881;p17"/>
            <p:cNvSpPr/>
            <p:nvPr/>
          </p:nvSpPr>
          <p:spPr>
            <a:xfrm>
              <a:off x="5492520" y="2503800"/>
              <a:ext cx="482040" cy="759240"/>
            </a:xfrm>
            <a:custGeom>
              <a:avLst/>
              <a:gdLst/>
              <a:ahLst/>
              <a:rect l="l" t="t" r="r" b="b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882;p17"/>
            <p:cNvSpPr/>
            <p:nvPr/>
          </p:nvSpPr>
          <p:spPr>
            <a:xfrm>
              <a:off x="5878800" y="2588760"/>
              <a:ext cx="231120" cy="134280"/>
            </a:xfrm>
            <a:custGeom>
              <a:avLst/>
              <a:gdLst/>
              <a:ahLst/>
              <a:rect l="l" t="t" r="r" b="b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883;p17"/>
            <p:cNvSpPr/>
            <p:nvPr/>
          </p:nvSpPr>
          <p:spPr>
            <a:xfrm>
              <a:off x="5455440" y="2472120"/>
              <a:ext cx="667800" cy="864360"/>
            </a:xfrm>
            <a:custGeom>
              <a:avLst/>
              <a:gdLst/>
              <a:ahLst/>
              <a:rect l="l" t="t" r="r" b="b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884;p17"/>
            <p:cNvSpPr/>
            <p:nvPr/>
          </p:nvSpPr>
          <p:spPr>
            <a:xfrm>
              <a:off x="5481720" y="2350800"/>
              <a:ext cx="790920" cy="686880"/>
            </a:xfrm>
            <a:custGeom>
              <a:avLst/>
              <a:gdLst/>
              <a:ahLst/>
              <a:rect l="l" t="t" r="r" b="b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885;p17"/>
            <p:cNvSpPr/>
            <p:nvPr/>
          </p:nvSpPr>
          <p:spPr>
            <a:xfrm>
              <a:off x="5495760" y="2344320"/>
              <a:ext cx="758520" cy="699480"/>
            </a:xfrm>
            <a:custGeom>
              <a:avLst/>
              <a:gdLst/>
              <a:ahLst/>
              <a:rect l="l" t="t" r="r" b="b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886;p17"/>
            <p:cNvSpPr/>
            <p:nvPr/>
          </p:nvSpPr>
          <p:spPr>
            <a:xfrm>
              <a:off x="5610240" y="2855880"/>
              <a:ext cx="44640" cy="39600"/>
            </a:xfrm>
            <a:custGeom>
              <a:avLst/>
              <a:gdLst/>
              <a:ahLst/>
              <a:rect l="l" t="t" r="r" b="b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887;p17"/>
            <p:cNvSpPr/>
            <p:nvPr/>
          </p:nvSpPr>
          <p:spPr>
            <a:xfrm>
              <a:off x="5675400" y="2533320"/>
              <a:ext cx="553320" cy="264600"/>
            </a:xfrm>
            <a:custGeom>
              <a:avLst/>
              <a:gdLst/>
              <a:ahLst/>
              <a:rect l="l" t="t" r="r" b="b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888;p17"/>
            <p:cNvSpPr/>
            <p:nvPr/>
          </p:nvSpPr>
          <p:spPr>
            <a:xfrm>
              <a:off x="5664240" y="2657880"/>
              <a:ext cx="272160" cy="304200"/>
            </a:xfrm>
            <a:custGeom>
              <a:avLst/>
              <a:gdLst/>
              <a:ahLst/>
              <a:rect l="l" t="t" r="r" b="b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889;p17"/>
            <p:cNvSpPr/>
            <p:nvPr/>
          </p:nvSpPr>
          <p:spPr>
            <a:xfrm>
              <a:off x="5784480" y="2824200"/>
              <a:ext cx="370440" cy="50040"/>
            </a:xfrm>
            <a:custGeom>
              <a:avLst/>
              <a:gdLst/>
              <a:ahLst/>
              <a:rect l="l" t="t" r="r" b="b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890;p17"/>
            <p:cNvSpPr/>
            <p:nvPr/>
          </p:nvSpPr>
          <p:spPr>
            <a:xfrm>
              <a:off x="5724000" y="2761200"/>
              <a:ext cx="122040" cy="238680"/>
            </a:xfrm>
            <a:custGeom>
              <a:avLst/>
              <a:gdLst/>
              <a:ahLst/>
              <a:rect l="l" t="t" r="r" b="b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891;p17"/>
            <p:cNvSpPr/>
            <p:nvPr/>
          </p:nvSpPr>
          <p:spPr>
            <a:xfrm>
              <a:off x="5723280" y="2754720"/>
              <a:ext cx="124200" cy="252000"/>
            </a:xfrm>
            <a:custGeom>
              <a:avLst/>
              <a:gdLst/>
              <a:ahLst/>
              <a:rect l="l" t="t" r="r" b="b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892;p17"/>
            <p:cNvSpPr/>
            <p:nvPr/>
          </p:nvSpPr>
          <p:spPr>
            <a:xfrm>
              <a:off x="4849200" y="4824360"/>
              <a:ext cx="1902960" cy="354240"/>
            </a:xfrm>
            <a:custGeom>
              <a:avLst/>
              <a:gdLst/>
              <a:ahLst/>
              <a:rect l="l" t="t" r="r" b="b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893;p17"/>
            <p:cNvSpPr/>
            <p:nvPr/>
          </p:nvSpPr>
          <p:spPr>
            <a:xfrm>
              <a:off x="4843080" y="4817880"/>
              <a:ext cx="1915920" cy="367560"/>
            </a:xfrm>
            <a:custGeom>
              <a:avLst/>
              <a:gdLst/>
              <a:ahLst/>
              <a:rect l="l" t="t" r="r" b="b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894;p17"/>
            <p:cNvSpPr/>
            <p:nvPr/>
          </p:nvSpPr>
          <p:spPr>
            <a:xfrm>
              <a:off x="4858560" y="3217680"/>
              <a:ext cx="1069560" cy="1781640"/>
            </a:xfrm>
            <a:custGeom>
              <a:avLst/>
              <a:gdLst/>
              <a:ahLst/>
              <a:rect l="l" t="t" r="r" b="b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895;p17"/>
            <p:cNvSpPr/>
            <p:nvPr/>
          </p:nvSpPr>
          <p:spPr>
            <a:xfrm>
              <a:off x="4884120" y="3247920"/>
              <a:ext cx="961920" cy="1744920"/>
            </a:xfrm>
            <a:custGeom>
              <a:avLst/>
              <a:gdLst/>
              <a:ahLst/>
              <a:rect l="l" t="t" r="r" b="b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w="9525">
              <a:solidFill>
                <a:srgbClr val="47779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896;p17"/>
            <p:cNvSpPr/>
            <p:nvPr/>
          </p:nvSpPr>
          <p:spPr>
            <a:xfrm>
              <a:off x="5210640" y="3729600"/>
              <a:ext cx="143640" cy="375840"/>
            </a:xfrm>
            <a:custGeom>
              <a:avLst/>
              <a:gdLst/>
              <a:ahLst/>
              <a:rect l="l" t="t" r="r" b="b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897;p17"/>
            <p:cNvSpPr/>
            <p:nvPr/>
          </p:nvSpPr>
          <p:spPr>
            <a:xfrm>
              <a:off x="5531400" y="4100400"/>
              <a:ext cx="151560" cy="153720"/>
            </a:xfrm>
            <a:custGeom>
              <a:avLst/>
              <a:gdLst/>
              <a:ahLst/>
              <a:rect l="l" t="t" r="r" b="b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898;p17"/>
            <p:cNvSpPr/>
            <p:nvPr/>
          </p:nvSpPr>
          <p:spPr>
            <a:xfrm>
              <a:off x="5439240" y="4260960"/>
              <a:ext cx="255240" cy="38160"/>
            </a:xfrm>
            <a:custGeom>
              <a:avLst/>
              <a:gdLst/>
              <a:ahLst/>
              <a:rect l="l" t="t" r="r" b="b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899;p17"/>
            <p:cNvSpPr/>
            <p:nvPr/>
          </p:nvSpPr>
          <p:spPr>
            <a:xfrm>
              <a:off x="5401080" y="4734720"/>
              <a:ext cx="365760" cy="268920"/>
            </a:xfrm>
            <a:custGeom>
              <a:avLst/>
              <a:gdLst/>
              <a:ahLst/>
              <a:rect l="l" t="t" r="r" b="b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900;p17"/>
            <p:cNvSpPr/>
            <p:nvPr/>
          </p:nvSpPr>
          <p:spPr>
            <a:xfrm>
              <a:off x="4870800" y="3211200"/>
              <a:ext cx="1054080" cy="1794600"/>
            </a:xfrm>
            <a:custGeom>
              <a:avLst/>
              <a:gdLst/>
              <a:ahLst/>
              <a:rect l="l" t="t" r="r" b="b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901;p17"/>
            <p:cNvSpPr/>
            <p:nvPr/>
          </p:nvSpPr>
          <p:spPr>
            <a:xfrm>
              <a:off x="5344560" y="3130920"/>
              <a:ext cx="550800" cy="358200"/>
            </a:xfrm>
            <a:custGeom>
              <a:avLst/>
              <a:gdLst/>
              <a:ahLst/>
              <a:rect l="l" t="t" r="r" b="b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902;p17"/>
            <p:cNvSpPr/>
            <p:nvPr/>
          </p:nvSpPr>
          <p:spPr>
            <a:xfrm>
              <a:off x="5344560" y="3130920"/>
              <a:ext cx="404640" cy="239760"/>
            </a:xfrm>
            <a:custGeom>
              <a:avLst/>
              <a:gdLst/>
              <a:ahLst/>
              <a:rect l="l" t="t" r="r" b="b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903;p17"/>
            <p:cNvSpPr/>
            <p:nvPr/>
          </p:nvSpPr>
          <p:spPr>
            <a:xfrm>
              <a:off x="5337720" y="3124800"/>
              <a:ext cx="564840" cy="371160"/>
            </a:xfrm>
            <a:custGeom>
              <a:avLst/>
              <a:gdLst/>
              <a:ahLst/>
              <a:rect l="l" t="t" r="r" b="b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904;p17"/>
            <p:cNvSpPr/>
            <p:nvPr/>
          </p:nvSpPr>
          <p:spPr>
            <a:xfrm>
              <a:off x="6580440" y="4322880"/>
              <a:ext cx="511560" cy="357480"/>
            </a:xfrm>
            <a:custGeom>
              <a:avLst/>
              <a:gdLst/>
              <a:ahLst/>
              <a:rect l="l" t="t" r="r" b="b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905;p17"/>
            <p:cNvSpPr/>
            <p:nvPr/>
          </p:nvSpPr>
          <p:spPr>
            <a:xfrm>
              <a:off x="6574320" y="4317120"/>
              <a:ext cx="513000" cy="369720"/>
            </a:xfrm>
            <a:custGeom>
              <a:avLst/>
              <a:gdLst/>
              <a:ahLst/>
              <a:rect l="l" t="t" r="r" b="b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906;p17"/>
            <p:cNvSpPr/>
            <p:nvPr/>
          </p:nvSpPr>
          <p:spPr>
            <a:xfrm>
              <a:off x="6845040" y="4365000"/>
              <a:ext cx="161640" cy="77040"/>
            </a:xfrm>
            <a:custGeom>
              <a:avLst/>
              <a:gdLst/>
              <a:ahLst/>
              <a:rect l="l" t="t" r="r" b="b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907;p17"/>
            <p:cNvSpPr/>
            <p:nvPr/>
          </p:nvSpPr>
          <p:spPr>
            <a:xfrm>
              <a:off x="6767640" y="4369680"/>
              <a:ext cx="59400" cy="42120"/>
            </a:xfrm>
            <a:custGeom>
              <a:avLst/>
              <a:gdLst/>
              <a:ahLst/>
              <a:rect l="l" t="t" r="r" b="b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908;p17"/>
            <p:cNvSpPr/>
            <p:nvPr/>
          </p:nvSpPr>
          <p:spPr>
            <a:xfrm>
              <a:off x="6026040" y="4313520"/>
              <a:ext cx="449280" cy="271800"/>
            </a:xfrm>
            <a:custGeom>
              <a:avLst/>
              <a:gdLst/>
              <a:ahLst/>
              <a:rect l="l" t="t" r="r" b="b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909;p17"/>
            <p:cNvSpPr/>
            <p:nvPr/>
          </p:nvSpPr>
          <p:spPr>
            <a:xfrm>
              <a:off x="6029280" y="4307040"/>
              <a:ext cx="441000" cy="284400"/>
            </a:xfrm>
            <a:custGeom>
              <a:avLst/>
              <a:gdLst/>
              <a:ahLst/>
              <a:rect l="l" t="t" r="r" b="b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910;p17"/>
            <p:cNvSpPr/>
            <p:nvPr/>
          </p:nvSpPr>
          <p:spPr>
            <a:xfrm>
              <a:off x="6263640" y="4347360"/>
              <a:ext cx="83880" cy="52200"/>
            </a:xfrm>
            <a:custGeom>
              <a:avLst/>
              <a:gdLst/>
              <a:ahLst/>
              <a:rect l="l" t="t" r="r" b="b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911;p17"/>
            <p:cNvSpPr/>
            <p:nvPr/>
          </p:nvSpPr>
          <p:spPr>
            <a:xfrm>
              <a:off x="6201000" y="4327200"/>
              <a:ext cx="64800" cy="47160"/>
            </a:xfrm>
            <a:custGeom>
              <a:avLst/>
              <a:gdLst/>
              <a:ahLst/>
              <a:rect l="l" t="t" r="r" b="b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912;p17"/>
            <p:cNvSpPr/>
            <p:nvPr/>
          </p:nvSpPr>
          <p:spPr>
            <a:xfrm>
              <a:off x="5571360" y="3509640"/>
              <a:ext cx="1155600" cy="1563120"/>
            </a:xfrm>
            <a:custGeom>
              <a:avLst/>
              <a:gdLst/>
              <a:ahLst/>
              <a:rect l="l" t="t" r="r" b="b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913;p17"/>
            <p:cNvSpPr/>
            <p:nvPr/>
          </p:nvSpPr>
          <p:spPr>
            <a:xfrm>
              <a:off x="5585400" y="3548880"/>
              <a:ext cx="1134000" cy="1523520"/>
            </a:xfrm>
            <a:custGeom>
              <a:avLst/>
              <a:gdLst/>
              <a:ahLst/>
              <a:rect l="l" t="t" r="r" b="b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w="9525">
              <a:solidFill>
                <a:srgbClr val="47779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914;p17"/>
            <p:cNvSpPr/>
            <p:nvPr/>
          </p:nvSpPr>
          <p:spPr>
            <a:xfrm>
              <a:off x="5579280" y="3502800"/>
              <a:ext cx="1143360" cy="1576440"/>
            </a:xfrm>
            <a:custGeom>
              <a:avLst/>
              <a:gdLst/>
              <a:ahLst/>
              <a:rect l="l" t="t" r="r" b="b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915;p17"/>
            <p:cNvSpPr/>
            <p:nvPr/>
          </p:nvSpPr>
          <p:spPr>
            <a:xfrm>
              <a:off x="6536160" y="4554720"/>
              <a:ext cx="132840" cy="177120"/>
            </a:xfrm>
            <a:custGeom>
              <a:avLst/>
              <a:gdLst/>
              <a:ahLst/>
              <a:rect l="l" t="t" r="r" b="b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916;p17"/>
            <p:cNvSpPr/>
            <p:nvPr/>
          </p:nvSpPr>
          <p:spPr>
            <a:xfrm>
              <a:off x="4384440" y="3162240"/>
              <a:ext cx="998280" cy="2016000"/>
            </a:xfrm>
            <a:custGeom>
              <a:avLst/>
              <a:gdLst/>
              <a:ahLst/>
              <a:rect l="l" t="t" r="r" b="b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917;p17"/>
            <p:cNvSpPr/>
            <p:nvPr/>
          </p:nvSpPr>
          <p:spPr>
            <a:xfrm>
              <a:off x="4377600" y="3156480"/>
              <a:ext cx="1012320" cy="2028960"/>
            </a:xfrm>
            <a:custGeom>
              <a:avLst/>
              <a:gdLst/>
              <a:ahLst/>
              <a:rect l="l" t="t" r="r" b="b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918;p17"/>
            <p:cNvSpPr/>
            <p:nvPr/>
          </p:nvSpPr>
          <p:spPr>
            <a:xfrm>
              <a:off x="4003560" y="3136680"/>
              <a:ext cx="1322280" cy="2041920"/>
            </a:xfrm>
            <a:custGeom>
              <a:avLst/>
              <a:gdLst/>
              <a:ahLst/>
              <a:rect l="l" t="t" r="r" b="b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919;p17"/>
            <p:cNvSpPr/>
            <p:nvPr/>
          </p:nvSpPr>
          <p:spPr>
            <a:xfrm>
              <a:off x="3999600" y="3130200"/>
              <a:ext cx="1332000" cy="2055240"/>
            </a:xfrm>
            <a:custGeom>
              <a:avLst/>
              <a:gdLst/>
              <a:ahLst/>
              <a:rect l="l" t="t" r="r" b="b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920;p17"/>
            <p:cNvSpPr/>
            <p:nvPr/>
          </p:nvSpPr>
          <p:spPr>
            <a:xfrm>
              <a:off x="4423320" y="5178960"/>
              <a:ext cx="4653000" cy="360"/>
            </a:xfrm>
            <a:custGeom>
              <a:avLst/>
              <a:gdLst/>
              <a:ahLst/>
              <a:rect l="l" t="t" r="r" b="b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921;p17"/>
            <p:cNvSpPr/>
            <p:nvPr/>
          </p:nvSpPr>
          <p:spPr>
            <a:xfrm>
              <a:off x="4416480" y="5172480"/>
              <a:ext cx="4665960" cy="12960"/>
            </a:xfrm>
            <a:custGeom>
              <a:avLst/>
              <a:gdLst/>
              <a:ahLst/>
              <a:rect l="l" t="t" r="r" b="b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9" name="Google Shape;726;p 1"/>
          <p:cNvSpPr txBox="1"/>
          <p:nvPr/>
        </p:nvSpPr>
        <p:spPr>
          <a:xfrm>
            <a:off x="956880" y="1980000"/>
            <a:ext cx="3183120" cy="90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494949"/>
                </a:solidFill>
                <a:latin typeface="Fjalla One"/>
                <a:ea typeface="Fjalla One"/>
              </a:rPr>
              <a:t>Análise de Dados Textuais com NLP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938;p 14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Google Shape;938;p 15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BERTopic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6" name="" descr=""/>
          <p:cNvPicPr/>
          <p:nvPr/>
        </p:nvPicPr>
        <p:blipFill>
          <a:blip r:embed="rId1"/>
          <a:stretch/>
        </p:blipFill>
        <p:spPr>
          <a:xfrm>
            <a:off x="1290240" y="1548000"/>
            <a:ext cx="3121560" cy="3060000"/>
          </a:xfrm>
          <a:prstGeom prst="rect">
            <a:avLst/>
          </a:prstGeom>
          <a:ln w="0">
            <a:noFill/>
          </a:ln>
        </p:spPr>
      </p:pic>
      <p:pic>
        <p:nvPicPr>
          <p:cNvPr id="707" name="" descr=""/>
          <p:cNvPicPr/>
          <p:nvPr/>
        </p:nvPicPr>
        <p:blipFill>
          <a:blip r:embed="rId2"/>
          <a:stretch/>
        </p:blipFill>
        <p:spPr>
          <a:xfrm>
            <a:off x="4902120" y="1548000"/>
            <a:ext cx="295200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938;p 16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Google Shape;938;p 17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BERTopic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0" name="" descr=""/>
          <p:cNvPicPr/>
          <p:nvPr/>
        </p:nvPicPr>
        <p:blipFill>
          <a:blip r:embed="rId1"/>
          <a:stretch/>
        </p:blipFill>
        <p:spPr>
          <a:xfrm>
            <a:off x="2547000" y="1494000"/>
            <a:ext cx="1800000" cy="1375200"/>
          </a:xfrm>
          <a:prstGeom prst="rect">
            <a:avLst/>
          </a:prstGeom>
          <a:ln w="0">
            <a:noFill/>
          </a:ln>
        </p:spPr>
      </p:pic>
      <p:pic>
        <p:nvPicPr>
          <p:cNvPr id="711" name="" descr=""/>
          <p:cNvPicPr/>
          <p:nvPr/>
        </p:nvPicPr>
        <p:blipFill>
          <a:blip r:embed="rId2"/>
          <a:stretch/>
        </p:blipFill>
        <p:spPr>
          <a:xfrm>
            <a:off x="4797000" y="1494000"/>
            <a:ext cx="1800000" cy="1375200"/>
          </a:xfrm>
          <a:prstGeom prst="rect">
            <a:avLst/>
          </a:prstGeom>
          <a:ln w="0">
            <a:noFill/>
          </a:ln>
        </p:spPr>
      </p:pic>
      <p:pic>
        <p:nvPicPr>
          <p:cNvPr id="712" name="" descr=""/>
          <p:cNvPicPr/>
          <p:nvPr/>
        </p:nvPicPr>
        <p:blipFill>
          <a:blip r:embed="rId3"/>
          <a:stretch/>
        </p:blipFill>
        <p:spPr>
          <a:xfrm>
            <a:off x="1422000" y="3060000"/>
            <a:ext cx="1800000" cy="1375200"/>
          </a:xfrm>
          <a:prstGeom prst="rect">
            <a:avLst/>
          </a:prstGeom>
          <a:ln w="0">
            <a:noFill/>
          </a:ln>
        </p:spPr>
      </p:pic>
      <p:pic>
        <p:nvPicPr>
          <p:cNvPr id="713" name="" descr=""/>
          <p:cNvPicPr/>
          <p:nvPr/>
        </p:nvPicPr>
        <p:blipFill>
          <a:blip r:embed="rId4"/>
          <a:stretch/>
        </p:blipFill>
        <p:spPr>
          <a:xfrm>
            <a:off x="3672000" y="3060000"/>
            <a:ext cx="1800000" cy="1375200"/>
          </a:xfrm>
          <a:prstGeom prst="rect">
            <a:avLst/>
          </a:prstGeom>
          <a:ln w="0">
            <a:noFill/>
          </a:ln>
        </p:spPr>
      </p:pic>
      <p:pic>
        <p:nvPicPr>
          <p:cNvPr id="714" name="" descr=""/>
          <p:cNvPicPr/>
          <p:nvPr/>
        </p:nvPicPr>
        <p:blipFill>
          <a:blip r:embed="rId5"/>
          <a:stretch/>
        </p:blipFill>
        <p:spPr>
          <a:xfrm>
            <a:off x="5922000" y="3060000"/>
            <a:ext cx="1800000" cy="137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938;p 18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Google Shape;938;p 19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BERTopic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" name="" descr=""/>
          <p:cNvPicPr/>
          <p:nvPr/>
        </p:nvPicPr>
        <p:blipFill>
          <a:blip r:embed="rId1"/>
          <a:stretch/>
        </p:blipFill>
        <p:spPr>
          <a:xfrm>
            <a:off x="1062000" y="1530000"/>
            <a:ext cx="7020000" cy="31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938;p 20"/>
          <p:cNvSpPr txBox="1"/>
          <p:nvPr/>
        </p:nvSpPr>
        <p:spPr>
          <a:xfrm>
            <a:off x="72468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Extração de Informação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Google Shape;938;p 21"/>
          <p:cNvSpPr txBox="1"/>
          <p:nvPr/>
        </p:nvSpPr>
        <p:spPr>
          <a:xfrm>
            <a:off x="72072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Question Answering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0" name="" descr=""/>
          <p:cNvPicPr/>
          <p:nvPr/>
        </p:nvPicPr>
        <p:blipFill>
          <a:blip r:embed="rId1"/>
          <a:stretch/>
        </p:blipFill>
        <p:spPr>
          <a:xfrm>
            <a:off x="955800" y="2556000"/>
            <a:ext cx="3254760" cy="1620000"/>
          </a:xfrm>
          <a:prstGeom prst="rect">
            <a:avLst/>
          </a:prstGeom>
          <a:ln w="0">
            <a:noFill/>
          </a:ln>
        </p:spPr>
      </p:pic>
      <p:pic>
        <p:nvPicPr>
          <p:cNvPr id="721" name="" descr=""/>
          <p:cNvPicPr/>
          <p:nvPr/>
        </p:nvPicPr>
        <p:blipFill>
          <a:blip r:embed="rId2"/>
          <a:stretch/>
        </p:blipFill>
        <p:spPr>
          <a:xfrm>
            <a:off x="5400000" y="2652120"/>
            <a:ext cx="2340000" cy="1559880"/>
          </a:xfrm>
          <a:prstGeom prst="rect">
            <a:avLst/>
          </a:prstGeom>
          <a:ln w="0">
            <a:noFill/>
          </a:ln>
        </p:spPr>
      </p:pic>
      <p:sp>
        <p:nvSpPr>
          <p:cNvPr id="722" name="Google Shape;938;p 22"/>
          <p:cNvSpPr txBox="1"/>
          <p:nvPr/>
        </p:nvSpPr>
        <p:spPr>
          <a:xfrm>
            <a:off x="954000" y="180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d3d3d"/>
                </a:solidFill>
                <a:latin typeface="Fjalla One"/>
                <a:ea typeface="Fjalla One"/>
              </a:rPr>
              <a:t>Principais tópicos: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Google Shape;938;p 24"/>
          <p:cNvSpPr txBox="1"/>
          <p:nvPr/>
        </p:nvSpPr>
        <p:spPr>
          <a:xfrm>
            <a:off x="4950000" y="1731600"/>
            <a:ext cx="3240000" cy="548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d3d3d"/>
                </a:solidFill>
                <a:latin typeface="Fjalla One"/>
                <a:ea typeface="Fjalla One"/>
              </a:rPr>
              <a:t>Qual o nome das empresas que trabalham com IA?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 flipH="1">
            <a:off x="4140000" y="3420000"/>
            <a:ext cx="1620000" cy="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938;p 23"/>
          <p:cNvSpPr txBox="1"/>
          <p:nvPr/>
        </p:nvSpPr>
        <p:spPr>
          <a:xfrm>
            <a:off x="72468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Extração de Informação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Google Shape;938;p 25"/>
          <p:cNvSpPr txBox="1"/>
          <p:nvPr/>
        </p:nvSpPr>
        <p:spPr>
          <a:xfrm>
            <a:off x="72072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Question Answering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Google Shape;938;p 26"/>
          <p:cNvSpPr txBox="1"/>
          <p:nvPr/>
        </p:nvSpPr>
        <p:spPr>
          <a:xfrm>
            <a:off x="1260000" y="1692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d3d3d"/>
                </a:solidFill>
                <a:latin typeface="Fjalla One"/>
                <a:ea typeface="Fjalla One"/>
              </a:rPr>
              <a:t>Empresas que trabalham com IA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8" name="" descr=""/>
          <p:cNvPicPr/>
          <p:nvPr/>
        </p:nvPicPr>
        <p:blipFill>
          <a:blip r:embed="rId1"/>
          <a:stretch/>
        </p:blipFill>
        <p:spPr>
          <a:xfrm>
            <a:off x="810000" y="2160000"/>
            <a:ext cx="5102280" cy="2213280"/>
          </a:xfrm>
          <a:prstGeom prst="rect">
            <a:avLst/>
          </a:prstGeom>
          <a:ln w="0">
            <a:noFill/>
          </a:ln>
        </p:spPr>
      </p:pic>
      <p:pic>
        <p:nvPicPr>
          <p:cNvPr id="729" name="" descr=""/>
          <p:cNvPicPr/>
          <p:nvPr/>
        </p:nvPicPr>
        <p:blipFill>
          <a:blip r:embed="rId2"/>
          <a:stretch/>
        </p:blipFill>
        <p:spPr>
          <a:xfrm>
            <a:off x="6657840" y="2454480"/>
            <a:ext cx="1676160" cy="1685520"/>
          </a:xfrm>
          <a:prstGeom prst="rect">
            <a:avLst/>
          </a:prstGeom>
          <a:ln w="0">
            <a:noFill/>
          </a:ln>
        </p:spPr>
      </p:pic>
      <p:sp>
        <p:nvSpPr>
          <p:cNvPr id="730" name="Google Shape;938;p 27"/>
          <p:cNvSpPr txBox="1"/>
          <p:nvPr/>
        </p:nvSpPr>
        <p:spPr>
          <a:xfrm>
            <a:off x="6840000" y="1980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d3d3d"/>
                </a:solidFill>
                <a:latin typeface="Fjalla One"/>
                <a:ea typeface="Fjalla One"/>
              </a:rPr>
              <a:t>Probability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938;p 28"/>
          <p:cNvSpPr txBox="1"/>
          <p:nvPr/>
        </p:nvSpPr>
        <p:spPr>
          <a:xfrm>
            <a:off x="724680" y="183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Extração de Informação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Google Shape;938;p 29"/>
          <p:cNvSpPr txBox="1"/>
          <p:nvPr/>
        </p:nvSpPr>
        <p:spPr>
          <a:xfrm>
            <a:off x="720720" y="723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Question Answering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Google Shape;938;p 30"/>
          <p:cNvSpPr txBox="1"/>
          <p:nvPr/>
        </p:nvSpPr>
        <p:spPr>
          <a:xfrm>
            <a:off x="1948680" y="1296000"/>
            <a:ext cx="5247000" cy="36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d3d3d"/>
                </a:solidFill>
                <a:latin typeface="Fjalla One"/>
                <a:ea typeface="Fjalla One"/>
              </a:rPr>
              <a:t>Nome das empresas que trabalham com IA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4" name="" descr=""/>
          <p:cNvPicPr/>
          <p:nvPr/>
        </p:nvPicPr>
        <p:blipFill>
          <a:blip r:embed="rId1"/>
          <a:stretch/>
        </p:blipFill>
        <p:spPr>
          <a:xfrm>
            <a:off x="1425240" y="1699920"/>
            <a:ext cx="6293880" cy="31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938;p 31"/>
          <p:cNvSpPr txBox="1"/>
          <p:nvPr/>
        </p:nvSpPr>
        <p:spPr>
          <a:xfrm>
            <a:off x="724680" y="183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Extração de Informação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Google Shape;938;p 32"/>
          <p:cNvSpPr txBox="1"/>
          <p:nvPr/>
        </p:nvSpPr>
        <p:spPr>
          <a:xfrm>
            <a:off x="720720" y="723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Question Answering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Google Shape;938;p 33"/>
          <p:cNvSpPr txBox="1"/>
          <p:nvPr/>
        </p:nvSpPr>
        <p:spPr>
          <a:xfrm>
            <a:off x="1948680" y="1368000"/>
            <a:ext cx="5247000" cy="36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d3d3d"/>
                </a:solidFill>
                <a:latin typeface="Fjalla One"/>
                <a:ea typeface="Fjalla One"/>
              </a:rPr>
              <a:t>Empresas que trabalham com IA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1"/>
          <a:stretch/>
        </p:blipFill>
        <p:spPr>
          <a:xfrm>
            <a:off x="2503440" y="1728000"/>
            <a:ext cx="4137480" cy="31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28;p 1"/>
          <p:cNvGrpSpPr/>
          <p:nvPr/>
        </p:nvGrpSpPr>
        <p:grpSpPr>
          <a:xfrm>
            <a:off x="5940000" y="2552760"/>
            <a:ext cx="3142440" cy="2596680"/>
            <a:chOff x="5940000" y="2552760"/>
            <a:chExt cx="3142440" cy="2596680"/>
          </a:xfrm>
        </p:grpSpPr>
        <p:sp>
          <p:nvSpPr>
            <p:cNvPr id="740" name="Google Shape;729;p 1"/>
            <p:cNvSpPr/>
            <p:nvPr/>
          </p:nvSpPr>
          <p:spPr>
            <a:xfrm>
              <a:off x="6109920" y="2552760"/>
              <a:ext cx="2823480" cy="2536920"/>
            </a:xfrm>
            <a:custGeom>
              <a:avLst/>
              <a:gdLst/>
              <a:ahLst/>
              <a:rect l="l" t="t" r="r" b="b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730;p 1"/>
            <p:cNvSpPr/>
            <p:nvPr/>
          </p:nvSpPr>
          <p:spPr>
            <a:xfrm>
              <a:off x="6193800" y="2552760"/>
              <a:ext cx="2711880" cy="2533320"/>
            </a:xfrm>
            <a:custGeom>
              <a:avLst/>
              <a:gdLst/>
              <a:ahLst/>
              <a:rect l="l" t="t" r="r" b="b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731;p 1"/>
            <p:cNvSpPr/>
            <p:nvPr/>
          </p:nvSpPr>
          <p:spPr>
            <a:xfrm>
              <a:off x="8615160" y="4029120"/>
              <a:ext cx="417600" cy="1116000"/>
            </a:xfrm>
            <a:custGeom>
              <a:avLst/>
              <a:gdLst/>
              <a:ahLst/>
              <a:rect l="l" t="t" r="r" b="b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732;p 1"/>
            <p:cNvSpPr/>
            <p:nvPr/>
          </p:nvSpPr>
          <p:spPr>
            <a:xfrm>
              <a:off x="7127280" y="3653640"/>
              <a:ext cx="1250640" cy="1495800"/>
            </a:xfrm>
            <a:custGeom>
              <a:avLst/>
              <a:gdLst/>
              <a:ahLst/>
              <a:rect l="l" t="t" r="r" b="b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733;p 1"/>
            <p:cNvSpPr/>
            <p:nvPr/>
          </p:nvSpPr>
          <p:spPr>
            <a:xfrm>
              <a:off x="7127280" y="3780000"/>
              <a:ext cx="1145160" cy="1369440"/>
            </a:xfrm>
            <a:custGeom>
              <a:avLst/>
              <a:gdLst/>
              <a:ahLst/>
              <a:rect l="l" t="t" r="r" b="b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734;p 1"/>
            <p:cNvSpPr/>
            <p:nvPr/>
          </p:nvSpPr>
          <p:spPr>
            <a:xfrm>
              <a:off x="8268480" y="3658320"/>
              <a:ext cx="105480" cy="1486800"/>
            </a:xfrm>
            <a:custGeom>
              <a:avLst/>
              <a:gdLst/>
              <a:ahLst/>
              <a:rect l="l" t="t" r="r" b="b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735;p 1"/>
            <p:cNvSpPr/>
            <p:nvPr/>
          </p:nvSpPr>
          <p:spPr>
            <a:xfrm>
              <a:off x="8322480" y="4871160"/>
              <a:ext cx="51480" cy="27396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736;p 1"/>
            <p:cNvSpPr/>
            <p:nvPr/>
          </p:nvSpPr>
          <p:spPr>
            <a:xfrm>
              <a:off x="8318520" y="4867200"/>
              <a:ext cx="59400" cy="282240"/>
            </a:xfrm>
            <a:custGeom>
              <a:avLst/>
              <a:gdLst/>
              <a:ahLst/>
              <a:rect l="l" t="t" r="r" b="b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737;p 1"/>
            <p:cNvSpPr/>
            <p:nvPr/>
          </p:nvSpPr>
          <p:spPr>
            <a:xfrm>
              <a:off x="8374320" y="4681440"/>
              <a:ext cx="222840" cy="463320"/>
            </a:xfrm>
            <a:custGeom>
              <a:avLst/>
              <a:gdLst/>
              <a:ahLst/>
              <a:rect l="l" t="t" r="r" b="b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738;p 1"/>
            <p:cNvSpPr/>
            <p:nvPr/>
          </p:nvSpPr>
          <p:spPr>
            <a:xfrm>
              <a:off x="8370000" y="4677120"/>
              <a:ext cx="231120" cy="47232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739;p 1"/>
            <p:cNvSpPr/>
            <p:nvPr/>
          </p:nvSpPr>
          <p:spPr>
            <a:xfrm>
              <a:off x="6575760" y="4871160"/>
              <a:ext cx="51480" cy="27396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740;p 1"/>
            <p:cNvSpPr/>
            <p:nvPr/>
          </p:nvSpPr>
          <p:spPr>
            <a:xfrm>
              <a:off x="6571800" y="4867200"/>
              <a:ext cx="59400" cy="282240"/>
            </a:xfrm>
            <a:custGeom>
              <a:avLst/>
              <a:gdLst/>
              <a:ahLst/>
              <a:rect l="l" t="t" r="r" b="b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741;p 1"/>
            <p:cNvSpPr/>
            <p:nvPr/>
          </p:nvSpPr>
          <p:spPr>
            <a:xfrm>
              <a:off x="6627600" y="4681440"/>
              <a:ext cx="222840" cy="463320"/>
            </a:xfrm>
            <a:custGeom>
              <a:avLst/>
              <a:gdLst/>
              <a:ahLst/>
              <a:rect l="l" t="t" r="r" b="b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742;p 1"/>
            <p:cNvSpPr/>
            <p:nvPr/>
          </p:nvSpPr>
          <p:spPr>
            <a:xfrm>
              <a:off x="6623280" y="4677120"/>
              <a:ext cx="231120" cy="47232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743;p 1"/>
            <p:cNvSpPr/>
            <p:nvPr/>
          </p:nvSpPr>
          <p:spPr>
            <a:xfrm>
              <a:off x="6377040" y="4637880"/>
              <a:ext cx="2384280" cy="281520"/>
            </a:xfrm>
            <a:custGeom>
              <a:avLst/>
              <a:gdLst/>
              <a:ahLst/>
              <a:rect l="l" t="t" r="r" b="b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744;p 1"/>
            <p:cNvSpPr/>
            <p:nvPr/>
          </p:nvSpPr>
          <p:spPr>
            <a:xfrm>
              <a:off x="6373440" y="4633560"/>
              <a:ext cx="2391480" cy="289800"/>
            </a:xfrm>
            <a:custGeom>
              <a:avLst/>
              <a:gdLst/>
              <a:ahLst/>
              <a:rect l="l" t="t" r="r" b="b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745;p 1"/>
            <p:cNvSpPr/>
            <p:nvPr/>
          </p:nvSpPr>
          <p:spPr>
            <a:xfrm>
              <a:off x="6378120" y="4637880"/>
              <a:ext cx="2383200" cy="263520"/>
            </a:xfrm>
            <a:custGeom>
              <a:avLst/>
              <a:gdLst/>
              <a:ahLst/>
              <a:rect l="l" t="t" r="r" b="b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746;p 1"/>
            <p:cNvSpPr/>
            <p:nvPr/>
          </p:nvSpPr>
          <p:spPr>
            <a:xfrm>
              <a:off x="6373800" y="4633200"/>
              <a:ext cx="2391840" cy="272520"/>
            </a:xfrm>
            <a:custGeom>
              <a:avLst/>
              <a:gdLst/>
              <a:ahLst/>
              <a:rect l="l" t="t" r="r" b="b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747;p 1"/>
            <p:cNvSpPr/>
            <p:nvPr/>
          </p:nvSpPr>
          <p:spPr>
            <a:xfrm>
              <a:off x="8098200" y="4750920"/>
              <a:ext cx="355320" cy="106200"/>
            </a:xfrm>
            <a:custGeom>
              <a:avLst/>
              <a:gdLst/>
              <a:ahLst/>
              <a:rect l="l" t="t" r="r" b="b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748;p 1"/>
            <p:cNvSpPr/>
            <p:nvPr/>
          </p:nvSpPr>
          <p:spPr>
            <a:xfrm>
              <a:off x="8093880" y="4746960"/>
              <a:ext cx="363960" cy="114480"/>
            </a:xfrm>
            <a:custGeom>
              <a:avLst/>
              <a:gdLst/>
              <a:ahLst/>
              <a:rect l="l" t="t" r="r" b="b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749;p 1"/>
            <p:cNvSpPr/>
            <p:nvPr/>
          </p:nvSpPr>
          <p:spPr>
            <a:xfrm>
              <a:off x="8435880" y="4637880"/>
              <a:ext cx="325440" cy="281520"/>
            </a:xfrm>
            <a:custGeom>
              <a:avLst/>
              <a:gdLst/>
              <a:ahLst/>
              <a:rect l="l" t="t" r="r" b="b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750;p 1"/>
            <p:cNvSpPr/>
            <p:nvPr/>
          </p:nvSpPr>
          <p:spPr>
            <a:xfrm>
              <a:off x="8431920" y="4633560"/>
              <a:ext cx="333000" cy="290160"/>
            </a:xfrm>
            <a:custGeom>
              <a:avLst/>
              <a:gdLst/>
              <a:ahLst/>
              <a:rect l="l" t="t" r="r" b="b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751;p 1"/>
            <p:cNvSpPr/>
            <p:nvPr/>
          </p:nvSpPr>
          <p:spPr>
            <a:xfrm>
              <a:off x="8160840" y="4645440"/>
              <a:ext cx="430200" cy="140760"/>
            </a:xfrm>
            <a:custGeom>
              <a:avLst/>
              <a:gdLst/>
              <a:ahLst/>
              <a:rect l="l" t="t" r="r" b="b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752;p 1"/>
            <p:cNvSpPr/>
            <p:nvPr/>
          </p:nvSpPr>
          <p:spPr>
            <a:xfrm>
              <a:off x="8209080" y="4757040"/>
              <a:ext cx="123480" cy="87120"/>
            </a:xfrm>
            <a:custGeom>
              <a:avLst/>
              <a:gdLst/>
              <a:ahLst/>
              <a:rect l="l" t="t" r="r" b="b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753;p 1"/>
            <p:cNvSpPr/>
            <p:nvPr/>
          </p:nvSpPr>
          <p:spPr>
            <a:xfrm>
              <a:off x="8280000" y="4772160"/>
              <a:ext cx="33840" cy="59040"/>
            </a:xfrm>
            <a:custGeom>
              <a:avLst/>
              <a:gdLst/>
              <a:ahLst/>
              <a:rect l="l" t="t" r="r" b="b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754;p 1"/>
            <p:cNvSpPr/>
            <p:nvPr/>
          </p:nvSpPr>
          <p:spPr>
            <a:xfrm>
              <a:off x="7264080" y="4714920"/>
              <a:ext cx="951480" cy="156960"/>
            </a:xfrm>
            <a:custGeom>
              <a:avLst/>
              <a:gdLst/>
              <a:ahLst/>
              <a:rect l="l" t="t" r="r" b="b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755;p 1"/>
            <p:cNvSpPr/>
            <p:nvPr/>
          </p:nvSpPr>
          <p:spPr>
            <a:xfrm>
              <a:off x="7259760" y="4710960"/>
              <a:ext cx="960120" cy="164880"/>
            </a:xfrm>
            <a:custGeom>
              <a:avLst/>
              <a:gdLst/>
              <a:ahLst/>
              <a:rect l="l" t="t" r="r" b="b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756;p 1"/>
            <p:cNvSpPr/>
            <p:nvPr/>
          </p:nvSpPr>
          <p:spPr>
            <a:xfrm>
              <a:off x="8025840" y="4710960"/>
              <a:ext cx="194040" cy="175320"/>
            </a:xfrm>
            <a:custGeom>
              <a:avLst/>
              <a:gdLst/>
              <a:ahLst/>
              <a:rect l="l" t="t" r="r" b="b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757;p 1"/>
            <p:cNvSpPr/>
            <p:nvPr/>
          </p:nvSpPr>
          <p:spPr>
            <a:xfrm>
              <a:off x="7264080" y="4872240"/>
              <a:ext cx="765000" cy="9360"/>
            </a:xfrm>
            <a:custGeom>
              <a:avLst/>
              <a:gdLst/>
              <a:ahLst/>
              <a:rect l="l" t="t" r="r" b="b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758;p 1"/>
            <p:cNvSpPr/>
            <p:nvPr/>
          </p:nvSpPr>
          <p:spPr>
            <a:xfrm>
              <a:off x="7259760" y="4867920"/>
              <a:ext cx="774000" cy="18360"/>
            </a:xfrm>
            <a:custGeom>
              <a:avLst/>
              <a:gdLst/>
              <a:ahLst/>
              <a:rect l="l" t="t" r="r" b="b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759;p 1"/>
            <p:cNvSpPr/>
            <p:nvPr/>
          </p:nvSpPr>
          <p:spPr>
            <a:xfrm>
              <a:off x="748476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760;p 1"/>
            <p:cNvSpPr/>
            <p:nvPr/>
          </p:nvSpPr>
          <p:spPr>
            <a:xfrm>
              <a:off x="753552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761;p 1"/>
            <p:cNvSpPr/>
            <p:nvPr/>
          </p:nvSpPr>
          <p:spPr>
            <a:xfrm>
              <a:off x="743400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762;p 1"/>
            <p:cNvSpPr/>
            <p:nvPr/>
          </p:nvSpPr>
          <p:spPr>
            <a:xfrm>
              <a:off x="7459200" y="477936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763;p 1"/>
            <p:cNvSpPr/>
            <p:nvPr/>
          </p:nvSpPr>
          <p:spPr>
            <a:xfrm>
              <a:off x="753408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764;p 1"/>
            <p:cNvSpPr/>
            <p:nvPr/>
          </p:nvSpPr>
          <p:spPr>
            <a:xfrm>
              <a:off x="748332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765;p 1"/>
            <p:cNvSpPr/>
            <p:nvPr/>
          </p:nvSpPr>
          <p:spPr>
            <a:xfrm>
              <a:off x="758592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766;p 1"/>
            <p:cNvSpPr/>
            <p:nvPr/>
          </p:nvSpPr>
          <p:spPr>
            <a:xfrm>
              <a:off x="7838640" y="480024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767;p 1"/>
            <p:cNvSpPr/>
            <p:nvPr/>
          </p:nvSpPr>
          <p:spPr>
            <a:xfrm>
              <a:off x="7584480" y="475812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768;p 1"/>
            <p:cNvSpPr/>
            <p:nvPr/>
          </p:nvSpPr>
          <p:spPr>
            <a:xfrm>
              <a:off x="763668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769;p 1"/>
            <p:cNvSpPr/>
            <p:nvPr/>
          </p:nvSpPr>
          <p:spPr>
            <a:xfrm>
              <a:off x="793944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770;p 1"/>
            <p:cNvSpPr/>
            <p:nvPr/>
          </p:nvSpPr>
          <p:spPr>
            <a:xfrm>
              <a:off x="7964640" y="477936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771;p 1"/>
            <p:cNvSpPr/>
            <p:nvPr/>
          </p:nvSpPr>
          <p:spPr>
            <a:xfrm>
              <a:off x="7889400" y="480024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772;p 1"/>
            <p:cNvSpPr/>
            <p:nvPr/>
          </p:nvSpPr>
          <p:spPr>
            <a:xfrm>
              <a:off x="778824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773;p 1"/>
            <p:cNvSpPr/>
            <p:nvPr/>
          </p:nvSpPr>
          <p:spPr>
            <a:xfrm>
              <a:off x="768672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774;p 1"/>
            <p:cNvSpPr/>
            <p:nvPr/>
          </p:nvSpPr>
          <p:spPr>
            <a:xfrm>
              <a:off x="773748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775;p 1"/>
            <p:cNvSpPr/>
            <p:nvPr/>
          </p:nvSpPr>
          <p:spPr>
            <a:xfrm>
              <a:off x="778680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776;p 1"/>
            <p:cNvSpPr/>
            <p:nvPr/>
          </p:nvSpPr>
          <p:spPr>
            <a:xfrm>
              <a:off x="7863480" y="477936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777;p 1"/>
            <p:cNvSpPr/>
            <p:nvPr/>
          </p:nvSpPr>
          <p:spPr>
            <a:xfrm>
              <a:off x="7761960" y="477936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778;p 1"/>
            <p:cNvSpPr/>
            <p:nvPr/>
          </p:nvSpPr>
          <p:spPr>
            <a:xfrm>
              <a:off x="7660800" y="477936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779;p 1"/>
            <p:cNvSpPr/>
            <p:nvPr/>
          </p:nvSpPr>
          <p:spPr>
            <a:xfrm>
              <a:off x="7812720" y="477936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780;p 1"/>
            <p:cNvSpPr/>
            <p:nvPr/>
          </p:nvSpPr>
          <p:spPr>
            <a:xfrm>
              <a:off x="7635240" y="475812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781;p 1"/>
            <p:cNvSpPr/>
            <p:nvPr/>
          </p:nvSpPr>
          <p:spPr>
            <a:xfrm>
              <a:off x="7509240" y="4779360"/>
              <a:ext cx="83520" cy="29160"/>
            </a:xfrm>
            <a:custGeom>
              <a:avLst/>
              <a:gdLst/>
              <a:ahLst/>
              <a:rect l="l" t="t" r="r" b="b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782;p 1"/>
            <p:cNvSpPr/>
            <p:nvPr/>
          </p:nvSpPr>
          <p:spPr>
            <a:xfrm>
              <a:off x="7610760" y="477936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783;p 1"/>
            <p:cNvSpPr/>
            <p:nvPr/>
          </p:nvSpPr>
          <p:spPr>
            <a:xfrm>
              <a:off x="7560000" y="477936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784;p 1"/>
            <p:cNvSpPr/>
            <p:nvPr/>
          </p:nvSpPr>
          <p:spPr>
            <a:xfrm>
              <a:off x="7711560" y="477936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785;p 1"/>
            <p:cNvSpPr/>
            <p:nvPr/>
          </p:nvSpPr>
          <p:spPr>
            <a:xfrm>
              <a:off x="773604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786;p 1"/>
            <p:cNvSpPr/>
            <p:nvPr/>
          </p:nvSpPr>
          <p:spPr>
            <a:xfrm>
              <a:off x="7989120" y="475812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787;p 1"/>
            <p:cNvSpPr/>
            <p:nvPr/>
          </p:nvSpPr>
          <p:spPr>
            <a:xfrm>
              <a:off x="7686000" y="475812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788;p 1"/>
            <p:cNvSpPr/>
            <p:nvPr/>
          </p:nvSpPr>
          <p:spPr>
            <a:xfrm>
              <a:off x="788796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789;p 1"/>
            <p:cNvSpPr/>
            <p:nvPr/>
          </p:nvSpPr>
          <p:spPr>
            <a:xfrm>
              <a:off x="793872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790;p 1"/>
            <p:cNvSpPr/>
            <p:nvPr/>
          </p:nvSpPr>
          <p:spPr>
            <a:xfrm>
              <a:off x="7913880" y="477936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791;p 1"/>
            <p:cNvSpPr/>
            <p:nvPr/>
          </p:nvSpPr>
          <p:spPr>
            <a:xfrm>
              <a:off x="7837200" y="475812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792;p 1"/>
            <p:cNvSpPr/>
            <p:nvPr/>
          </p:nvSpPr>
          <p:spPr>
            <a:xfrm>
              <a:off x="7713360" y="482112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793;p 1"/>
            <p:cNvSpPr/>
            <p:nvPr/>
          </p:nvSpPr>
          <p:spPr>
            <a:xfrm>
              <a:off x="776340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794;p 1"/>
            <p:cNvSpPr/>
            <p:nvPr/>
          </p:nvSpPr>
          <p:spPr>
            <a:xfrm>
              <a:off x="7662600" y="482112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795;p 1"/>
            <p:cNvSpPr/>
            <p:nvPr/>
          </p:nvSpPr>
          <p:spPr>
            <a:xfrm>
              <a:off x="781416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796;p 1"/>
            <p:cNvSpPr/>
            <p:nvPr/>
          </p:nvSpPr>
          <p:spPr>
            <a:xfrm>
              <a:off x="7611840" y="482112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797;p 1"/>
            <p:cNvSpPr/>
            <p:nvPr/>
          </p:nvSpPr>
          <p:spPr>
            <a:xfrm>
              <a:off x="756144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798;p 1"/>
            <p:cNvSpPr/>
            <p:nvPr/>
          </p:nvSpPr>
          <p:spPr>
            <a:xfrm>
              <a:off x="786420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799;p 1"/>
            <p:cNvSpPr/>
            <p:nvPr/>
          </p:nvSpPr>
          <p:spPr>
            <a:xfrm>
              <a:off x="7459920" y="4821120"/>
              <a:ext cx="84240" cy="29160"/>
            </a:xfrm>
            <a:custGeom>
              <a:avLst/>
              <a:gdLst/>
              <a:ahLst/>
              <a:rect l="l" t="t" r="r" b="b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800;p 1"/>
            <p:cNvSpPr/>
            <p:nvPr/>
          </p:nvSpPr>
          <p:spPr>
            <a:xfrm>
              <a:off x="751068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801;p 1"/>
            <p:cNvSpPr/>
            <p:nvPr/>
          </p:nvSpPr>
          <p:spPr>
            <a:xfrm>
              <a:off x="8014680" y="4779360"/>
              <a:ext cx="84240" cy="29160"/>
            </a:xfrm>
            <a:custGeom>
              <a:avLst/>
              <a:gdLst/>
              <a:ahLst/>
              <a:rect l="l" t="t" r="r" b="b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802;p 1"/>
            <p:cNvSpPr/>
            <p:nvPr/>
          </p:nvSpPr>
          <p:spPr>
            <a:xfrm>
              <a:off x="806400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803;p 1"/>
            <p:cNvSpPr/>
            <p:nvPr/>
          </p:nvSpPr>
          <p:spPr>
            <a:xfrm>
              <a:off x="8039880" y="475812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804;p 1"/>
            <p:cNvSpPr/>
            <p:nvPr/>
          </p:nvSpPr>
          <p:spPr>
            <a:xfrm>
              <a:off x="740952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805;p 1"/>
            <p:cNvSpPr/>
            <p:nvPr/>
          </p:nvSpPr>
          <p:spPr>
            <a:xfrm>
              <a:off x="791496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806;p 1"/>
            <p:cNvSpPr/>
            <p:nvPr/>
          </p:nvSpPr>
          <p:spPr>
            <a:xfrm>
              <a:off x="796572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807;p 1"/>
            <p:cNvSpPr/>
            <p:nvPr/>
          </p:nvSpPr>
          <p:spPr>
            <a:xfrm>
              <a:off x="7990200" y="4800240"/>
              <a:ext cx="8352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808;p 1"/>
            <p:cNvSpPr/>
            <p:nvPr/>
          </p:nvSpPr>
          <p:spPr>
            <a:xfrm>
              <a:off x="7408440" y="477936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809;p 1"/>
            <p:cNvSpPr/>
            <p:nvPr/>
          </p:nvSpPr>
          <p:spPr>
            <a:xfrm>
              <a:off x="776088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810;p 1"/>
            <p:cNvSpPr/>
            <p:nvPr/>
          </p:nvSpPr>
          <p:spPr>
            <a:xfrm>
              <a:off x="781128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811;p 1"/>
            <p:cNvSpPr/>
            <p:nvPr/>
          </p:nvSpPr>
          <p:spPr>
            <a:xfrm>
              <a:off x="7710480" y="473724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812;p 1"/>
            <p:cNvSpPr/>
            <p:nvPr/>
          </p:nvSpPr>
          <p:spPr>
            <a:xfrm>
              <a:off x="786204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813;p 1"/>
            <p:cNvSpPr/>
            <p:nvPr/>
          </p:nvSpPr>
          <p:spPr>
            <a:xfrm>
              <a:off x="796284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814;p 1"/>
            <p:cNvSpPr/>
            <p:nvPr/>
          </p:nvSpPr>
          <p:spPr>
            <a:xfrm>
              <a:off x="791208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815;p 1"/>
            <p:cNvSpPr/>
            <p:nvPr/>
          </p:nvSpPr>
          <p:spPr>
            <a:xfrm>
              <a:off x="7659720" y="4737240"/>
              <a:ext cx="8316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816;p 1"/>
            <p:cNvSpPr/>
            <p:nvPr/>
          </p:nvSpPr>
          <p:spPr>
            <a:xfrm>
              <a:off x="7383960" y="4800240"/>
              <a:ext cx="83160" cy="29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817;p 1"/>
            <p:cNvSpPr/>
            <p:nvPr/>
          </p:nvSpPr>
          <p:spPr>
            <a:xfrm>
              <a:off x="7432560" y="4758120"/>
              <a:ext cx="84240" cy="29520"/>
            </a:xfrm>
            <a:custGeom>
              <a:avLst/>
              <a:gdLst/>
              <a:ahLst/>
              <a:rect l="l" t="t" r="r" b="b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818;p 1"/>
            <p:cNvSpPr/>
            <p:nvPr/>
          </p:nvSpPr>
          <p:spPr>
            <a:xfrm>
              <a:off x="801360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819;p 1"/>
            <p:cNvSpPr/>
            <p:nvPr/>
          </p:nvSpPr>
          <p:spPr>
            <a:xfrm>
              <a:off x="7358760" y="482112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820;p 1"/>
            <p:cNvSpPr/>
            <p:nvPr/>
          </p:nvSpPr>
          <p:spPr>
            <a:xfrm>
              <a:off x="745740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821;p 1"/>
            <p:cNvSpPr/>
            <p:nvPr/>
          </p:nvSpPr>
          <p:spPr>
            <a:xfrm>
              <a:off x="755856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822;p 1"/>
            <p:cNvSpPr/>
            <p:nvPr/>
          </p:nvSpPr>
          <p:spPr>
            <a:xfrm>
              <a:off x="7507800" y="4737240"/>
              <a:ext cx="84240" cy="29160"/>
            </a:xfrm>
            <a:custGeom>
              <a:avLst/>
              <a:gdLst/>
              <a:ahLst/>
              <a:rect l="l" t="t" r="r" b="b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823;p 1"/>
            <p:cNvSpPr/>
            <p:nvPr/>
          </p:nvSpPr>
          <p:spPr>
            <a:xfrm>
              <a:off x="7609320" y="4737240"/>
              <a:ext cx="83520" cy="2916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824;p 1"/>
            <p:cNvSpPr/>
            <p:nvPr/>
          </p:nvSpPr>
          <p:spPr>
            <a:xfrm>
              <a:off x="7973640" y="4658760"/>
              <a:ext cx="308880" cy="3600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825;p 1"/>
            <p:cNvSpPr/>
            <p:nvPr/>
          </p:nvSpPr>
          <p:spPr>
            <a:xfrm>
              <a:off x="7971120" y="4654440"/>
              <a:ext cx="313920" cy="44280"/>
            </a:xfrm>
            <a:custGeom>
              <a:avLst/>
              <a:gdLst/>
              <a:ahLst/>
              <a:rect l="l" t="t" r="r" b="b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826;p 1"/>
            <p:cNvSpPr/>
            <p:nvPr/>
          </p:nvSpPr>
          <p:spPr>
            <a:xfrm>
              <a:off x="8117280" y="4484880"/>
              <a:ext cx="47880" cy="19476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827;p 1"/>
            <p:cNvSpPr/>
            <p:nvPr/>
          </p:nvSpPr>
          <p:spPr>
            <a:xfrm>
              <a:off x="8113320" y="4480200"/>
              <a:ext cx="56520" cy="203400"/>
            </a:xfrm>
            <a:custGeom>
              <a:avLst/>
              <a:gdLst/>
              <a:ahLst/>
              <a:rect l="l" t="t" r="r" b="b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828;p 1"/>
            <p:cNvSpPr/>
            <p:nvPr/>
          </p:nvSpPr>
          <p:spPr>
            <a:xfrm>
              <a:off x="8109720" y="4484880"/>
              <a:ext cx="63360" cy="141120"/>
            </a:xfrm>
            <a:custGeom>
              <a:avLst/>
              <a:gdLst/>
              <a:ahLst/>
              <a:rect l="l" t="t" r="r" b="b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829;p 1"/>
            <p:cNvSpPr/>
            <p:nvPr/>
          </p:nvSpPr>
          <p:spPr>
            <a:xfrm>
              <a:off x="8105760" y="4480200"/>
              <a:ext cx="71640" cy="14976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830;p 1"/>
            <p:cNvSpPr/>
            <p:nvPr/>
          </p:nvSpPr>
          <p:spPr>
            <a:xfrm>
              <a:off x="7751520" y="3835440"/>
              <a:ext cx="803160" cy="66348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831;p 1"/>
            <p:cNvSpPr/>
            <p:nvPr/>
          </p:nvSpPr>
          <p:spPr>
            <a:xfrm>
              <a:off x="7747200" y="3831480"/>
              <a:ext cx="811080" cy="671400"/>
            </a:xfrm>
            <a:custGeom>
              <a:avLst/>
              <a:gdLst/>
              <a:ahLst/>
              <a:rect l="l" t="t" r="r" b="b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832;p 1"/>
            <p:cNvSpPr/>
            <p:nvPr/>
          </p:nvSpPr>
          <p:spPr>
            <a:xfrm>
              <a:off x="7794000" y="3871080"/>
              <a:ext cx="717480" cy="592560"/>
            </a:xfrm>
            <a:custGeom>
              <a:avLst/>
              <a:gdLst/>
              <a:ahLst/>
              <a:rect l="l" t="t" r="r" b="b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833;p 1"/>
            <p:cNvSpPr/>
            <p:nvPr/>
          </p:nvSpPr>
          <p:spPr>
            <a:xfrm>
              <a:off x="7790040" y="3866760"/>
              <a:ext cx="725040" cy="60048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834;p 1"/>
            <p:cNvSpPr/>
            <p:nvPr/>
          </p:nvSpPr>
          <p:spPr>
            <a:xfrm>
              <a:off x="7839720" y="3901320"/>
              <a:ext cx="250920" cy="16668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835;p 1"/>
            <p:cNvSpPr/>
            <p:nvPr/>
          </p:nvSpPr>
          <p:spPr>
            <a:xfrm>
              <a:off x="7839720" y="4080240"/>
              <a:ext cx="250920" cy="165960"/>
            </a:xfrm>
            <a:custGeom>
              <a:avLst/>
              <a:gdLst/>
              <a:ahLst/>
              <a:rect l="l" t="t" r="r" b="b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836;p 1"/>
            <p:cNvSpPr/>
            <p:nvPr/>
          </p:nvSpPr>
          <p:spPr>
            <a:xfrm>
              <a:off x="7839720" y="4262400"/>
              <a:ext cx="250920" cy="16668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837;p 1"/>
            <p:cNvSpPr/>
            <p:nvPr/>
          </p:nvSpPr>
          <p:spPr>
            <a:xfrm>
              <a:off x="8123400" y="3901320"/>
              <a:ext cx="250920" cy="16668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838;p 1"/>
            <p:cNvSpPr/>
            <p:nvPr/>
          </p:nvSpPr>
          <p:spPr>
            <a:xfrm>
              <a:off x="8123400" y="4084200"/>
              <a:ext cx="250920" cy="1663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839;p 1"/>
            <p:cNvSpPr/>
            <p:nvPr/>
          </p:nvSpPr>
          <p:spPr>
            <a:xfrm>
              <a:off x="7573320" y="3691440"/>
              <a:ext cx="308880" cy="3636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840;p 1"/>
            <p:cNvSpPr/>
            <p:nvPr/>
          </p:nvSpPr>
          <p:spPr>
            <a:xfrm>
              <a:off x="7570800" y="3687480"/>
              <a:ext cx="314280" cy="44280"/>
            </a:xfrm>
            <a:custGeom>
              <a:avLst/>
              <a:gdLst/>
              <a:ahLst/>
              <a:rect l="l" t="t" r="r" b="b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841;p 1"/>
            <p:cNvSpPr/>
            <p:nvPr/>
          </p:nvSpPr>
          <p:spPr>
            <a:xfrm>
              <a:off x="7716960" y="3517920"/>
              <a:ext cx="48600" cy="194760"/>
            </a:xfrm>
            <a:custGeom>
              <a:avLst/>
              <a:gdLst/>
              <a:ahLst/>
              <a:rect l="l" t="t" r="r" b="b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842;p 1"/>
            <p:cNvSpPr/>
            <p:nvPr/>
          </p:nvSpPr>
          <p:spPr>
            <a:xfrm>
              <a:off x="7713360" y="3513240"/>
              <a:ext cx="56160" cy="20340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843;p 1"/>
            <p:cNvSpPr/>
            <p:nvPr/>
          </p:nvSpPr>
          <p:spPr>
            <a:xfrm>
              <a:off x="7709400" y="3517920"/>
              <a:ext cx="63720" cy="141120"/>
            </a:xfrm>
            <a:custGeom>
              <a:avLst/>
              <a:gdLst/>
              <a:ahLst/>
              <a:rect l="l" t="t" r="r" b="b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844;p 1"/>
            <p:cNvSpPr/>
            <p:nvPr/>
          </p:nvSpPr>
          <p:spPr>
            <a:xfrm>
              <a:off x="7705440" y="3513240"/>
              <a:ext cx="71640" cy="150480"/>
            </a:xfrm>
            <a:custGeom>
              <a:avLst/>
              <a:gdLst/>
              <a:ahLst/>
              <a:rect l="l" t="t" r="r" b="b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845;p 1"/>
            <p:cNvSpPr/>
            <p:nvPr/>
          </p:nvSpPr>
          <p:spPr>
            <a:xfrm>
              <a:off x="7351200" y="2868480"/>
              <a:ext cx="803160" cy="663120"/>
            </a:xfrm>
            <a:custGeom>
              <a:avLst/>
              <a:gdLst/>
              <a:ahLst/>
              <a:rect l="l" t="t" r="r" b="b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846;p 1"/>
            <p:cNvSpPr/>
            <p:nvPr/>
          </p:nvSpPr>
          <p:spPr>
            <a:xfrm>
              <a:off x="7347600" y="2864520"/>
              <a:ext cx="810360" cy="671040"/>
            </a:xfrm>
            <a:custGeom>
              <a:avLst/>
              <a:gdLst/>
              <a:ahLst/>
              <a:rect l="l" t="t" r="r" b="b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847;p 1"/>
            <p:cNvSpPr/>
            <p:nvPr/>
          </p:nvSpPr>
          <p:spPr>
            <a:xfrm>
              <a:off x="7394400" y="2904120"/>
              <a:ext cx="716760" cy="592200"/>
            </a:xfrm>
            <a:custGeom>
              <a:avLst/>
              <a:gdLst/>
              <a:ahLst/>
              <a:rect l="l" t="t" r="r" b="b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848;p 1"/>
            <p:cNvSpPr/>
            <p:nvPr/>
          </p:nvSpPr>
          <p:spPr>
            <a:xfrm>
              <a:off x="7390080" y="2899800"/>
              <a:ext cx="725400" cy="600480"/>
            </a:xfrm>
            <a:custGeom>
              <a:avLst/>
              <a:gdLst/>
              <a:ahLst/>
              <a:rect l="l" t="t" r="r" b="b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849;p 1"/>
            <p:cNvSpPr/>
            <p:nvPr/>
          </p:nvSpPr>
          <p:spPr>
            <a:xfrm>
              <a:off x="7446600" y="2966040"/>
              <a:ext cx="299880" cy="145440"/>
            </a:xfrm>
            <a:custGeom>
              <a:avLst/>
              <a:gdLst/>
              <a:ahLst/>
              <a:rect l="l" t="t" r="r" b="b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850;p 1"/>
            <p:cNvSpPr/>
            <p:nvPr/>
          </p:nvSpPr>
          <p:spPr>
            <a:xfrm>
              <a:off x="7488360" y="3198600"/>
              <a:ext cx="492480" cy="5724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851;p 1"/>
            <p:cNvSpPr/>
            <p:nvPr/>
          </p:nvSpPr>
          <p:spPr>
            <a:xfrm>
              <a:off x="7488360" y="3248640"/>
              <a:ext cx="492480" cy="5724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852;p 1"/>
            <p:cNvSpPr/>
            <p:nvPr/>
          </p:nvSpPr>
          <p:spPr>
            <a:xfrm>
              <a:off x="7488360" y="3360960"/>
              <a:ext cx="492480" cy="56880"/>
            </a:xfrm>
            <a:custGeom>
              <a:avLst/>
              <a:gdLst/>
              <a:ahLst/>
              <a:rect l="l" t="t" r="r" b="b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853;p 1"/>
            <p:cNvSpPr/>
            <p:nvPr/>
          </p:nvSpPr>
          <p:spPr>
            <a:xfrm>
              <a:off x="7488360" y="3310560"/>
              <a:ext cx="492480" cy="57240"/>
            </a:xfrm>
            <a:custGeom>
              <a:avLst/>
              <a:gdLst/>
              <a:ahLst/>
              <a:rect l="l" t="t" r="r" b="b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854;p 1"/>
            <p:cNvSpPr/>
            <p:nvPr/>
          </p:nvSpPr>
          <p:spPr>
            <a:xfrm>
              <a:off x="7989480" y="3169080"/>
              <a:ext cx="45000" cy="4860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855;p 1"/>
            <p:cNvSpPr/>
            <p:nvPr/>
          </p:nvSpPr>
          <p:spPr>
            <a:xfrm>
              <a:off x="7989480" y="3228840"/>
              <a:ext cx="45000" cy="47520"/>
            </a:xfrm>
            <a:custGeom>
              <a:avLst/>
              <a:gdLst/>
              <a:ahLst/>
              <a:rect l="l" t="t" r="r" b="b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856;p 1"/>
            <p:cNvSpPr/>
            <p:nvPr/>
          </p:nvSpPr>
          <p:spPr>
            <a:xfrm>
              <a:off x="7989480" y="3330720"/>
              <a:ext cx="45000" cy="47880"/>
            </a:xfrm>
            <a:custGeom>
              <a:avLst/>
              <a:gdLst/>
              <a:ahLst/>
              <a:rect l="l" t="t" r="r" b="b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857;p 1"/>
            <p:cNvSpPr/>
            <p:nvPr/>
          </p:nvSpPr>
          <p:spPr>
            <a:xfrm>
              <a:off x="7989480" y="3390120"/>
              <a:ext cx="45000" cy="4824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858;p 1"/>
            <p:cNvSpPr/>
            <p:nvPr/>
          </p:nvSpPr>
          <p:spPr>
            <a:xfrm>
              <a:off x="7433640" y="3169080"/>
              <a:ext cx="45360" cy="4860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859;p 1"/>
            <p:cNvSpPr/>
            <p:nvPr/>
          </p:nvSpPr>
          <p:spPr>
            <a:xfrm>
              <a:off x="7433640" y="3228840"/>
              <a:ext cx="45360" cy="47520"/>
            </a:xfrm>
            <a:custGeom>
              <a:avLst/>
              <a:gdLst/>
              <a:ahLst/>
              <a:rect l="l" t="t" r="r" b="b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860;p 1"/>
            <p:cNvSpPr/>
            <p:nvPr/>
          </p:nvSpPr>
          <p:spPr>
            <a:xfrm>
              <a:off x="7433640" y="3330720"/>
              <a:ext cx="45360" cy="47880"/>
            </a:xfrm>
            <a:custGeom>
              <a:avLst/>
              <a:gdLst/>
              <a:ahLst/>
              <a:rect l="l" t="t" r="r" b="b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861;p 1"/>
            <p:cNvSpPr/>
            <p:nvPr/>
          </p:nvSpPr>
          <p:spPr>
            <a:xfrm>
              <a:off x="7433640" y="3390120"/>
              <a:ext cx="45360" cy="4824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862;p 1"/>
            <p:cNvSpPr/>
            <p:nvPr/>
          </p:nvSpPr>
          <p:spPr>
            <a:xfrm>
              <a:off x="7784280" y="2957400"/>
              <a:ext cx="251280" cy="16668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863;p 1"/>
            <p:cNvSpPr/>
            <p:nvPr/>
          </p:nvSpPr>
          <p:spPr>
            <a:xfrm>
              <a:off x="7032960" y="4658760"/>
              <a:ext cx="308880" cy="3600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864;p 1"/>
            <p:cNvSpPr/>
            <p:nvPr/>
          </p:nvSpPr>
          <p:spPr>
            <a:xfrm>
              <a:off x="7030440" y="4654440"/>
              <a:ext cx="313920" cy="44280"/>
            </a:xfrm>
            <a:custGeom>
              <a:avLst/>
              <a:gdLst/>
              <a:ahLst/>
              <a:rect l="l" t="t" r="r" b="b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865;p 1"/>
            <p:cNvSpPr/>
            <p:nvPr/>
          </p:nvSpPr>
          <p:spPr>
            <a:xfrm>
              <a:off x="7176600" y="4484880"/>
              <a:ext cx="48240" cy="19476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866;p 1"/>
            <p:cNvSpPr/>
            <p:nvPr/>
          </p:nvSpPr>
          <p:spPr>
            <a:xfrm>
              <a:off x="7172640" y="4480200"/>
              <a:ext cx="56520" cy="20340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867;p 1"/>
            <p:cNvSpPr/>
            <p:nvPr/>
          </p:nvSpPr>
          <p:spPr>
            <a:xfrm>
              <a:off x="7168680" y="4484880"/>
              <a:ext cx="63720" cy="141120"/>
            </a:xfrm>
            <a:custGeom>
              <a:avLst/>
              <a:gdLst/>
              <a:ahLst/>
              <a:rect l="l" t="t" r="r" b="b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868;p 1"/>
            <p:cNvSpPr/>
            <p:nvPr/>
          </p:nvSpPr>
          <p:spPr>
            <a:xfrm>
              <a:off x="7165080" y="4480200"/>
              <a:ext cx="71640" cy="14976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869;p 1"/>
            <p:cNvSpPr/>
            <p:nvPr/>
          </p:nvSpPr>
          <p:spPr>
            <a:xfrm>
              <a:off x="6810840" y="3835440"/>
              <a:ext cx="803160" cy="66348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870;p 1"/>
            <p:cNvSpPr/>
            <p:nvPr/>
          </p:nvSpPr>
          <p:spPr>
            <a:xfrm>
              <a:off x="6806520" y="3831480"/>
              <a:ext cx="811080" cy="671400"/>
            </a:xfrm>
            <a:custGeom>
              <a:avLst/>
              <a:gdLst/>
              <a:ahLst/>
              <a:rect l="l" t="t" r="r" b="b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871;p 1"/>
            <p:cNvSpPr/>
            <p:nvPr/>
          </p:nvSpPr>
          <p:spPr>
            <a:xfrm>
              <a:off x="6853320" y="3871080"/>
              <a:ext cx="717480" cy="592560"/>
            </a:xfrm>
            <a:custGeom>
              <a:avLst/>
              <a:gdLst/>
              <a:ahLst/>
              <a:rect l="l" t="t" r="r" b="b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872;p 1"/>
            <p:cNvSpPr/>
            <p:nvPr/>
          </p:nvSpPr>
          <p:spPr>
            <a:xfrm>
              <a:off x="6849720" y="3866760"/>
              <a:ext cx="724680" cy="60048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873;p 1"/>
            <p:cNvSpPr/>
            <p:nvPr/>
          </p:nvSpPr>
          <p:spPr>
            <a:xfrm>
              <a:off x="6989760" y="3901320"/>
              <a:ext cx="251280" cy="16668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874;p 1"/>
            <p:cNvSpPr/>
            <p:nvPr/>
          </p:nvSpPr>
          <p:spPr>
            <a:xfrm>
              <a:off x="6989760" y="4080240"/>
              <a:ext cx="251280" cy="165960"/>
            </a:xfrm>
            <a:custGeom>
              <a:avLst/>
              <a:gdLst/>
              <a:ahLst/>
              <a:rect l="l" t="t" r="r" b="b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875;p 1"/>
            <p:cNvSpPr/>
            <p:nvPr/>
          </p:nvSpPr>
          <p:spPr>
            <a:xfrm>
              <a:off x="6989760" y="4262400"/>
              <a:ext cx="251280" cy="16668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876;p 1"/>
            <p:cNvSpPr/>
            <p:nvPr/>
          </p:nvSpPr>
          <p:spPr>
            <a:xfrm>
              <a:off x="6986160" y="4258440"/>
              <a:ext cx="259200" cy="174600"/>
            </a:xfrm>
            <a:custGeom>
              <a:avLst/>
              <a:gdLst/>
              <a:ahLst/>
              <a:rect l="l" t="t" r="r" b="b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877;p 1"/>
            <p:cNvSpPr/>
            <p:nvPr/>
          </p:nvSpPr>
          <p:spPr>
            <a:xfrm>
              <a:off x="7273800" y="3901320"/>
              <a:ext cx="250920" cy="16668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878;p 1"/>
            <p:cNvSpPr/>
            <p:nvPr/>
          </p:nvSpPr>
          <p:spPr>
            <a:xfrm>
              <a:off x="7273800" y="4084200"/>
              <a:ext cx="250920" cy="1663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879;p 1"/>
            <p:cNvSpPr/>
            <p:nvPr/>
          </p:nvSpPr>
          <p:spPr>
            <a:xfrm>
              <a:off x="7211880" y="3588840"/>
              <a:ext cx="63360" cy="123840"/>
            </a:xfrm>
            <a:custGeom>
              <a:avLst/>
              <a:gdLst/>
              <a:ahLst/>
              <a:rect l="l" t="t" r="r" b="b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880;p 1"/>
            <p:cNvSpPr/>
            <p:nvPr/>
          </p:nvSpPr>
          <p:spPr>
            <a:xfrm>
              <a:off x="6843960" y="3383280"/>
              <a:ext cx="407520" cy="555120"/>
            </a:xfrm>
            <a:custGeom>
              <a:avLst/>
              <a:gdLst/>
              <a:ahLst/>
              <a:rect l="l" t="t" r="r" b="b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881;p 1"/>
            <p:cNvSpPr/>
            <p:nvPr/>
          </p:nvSpPr>
          <p:spPr>
            <a:xfrm>
              <a:off x="6863040" y="3399480"/>
              <a:ext cx="298080" cy="495720"/>
            </a:xfrm>
            <a:custGeom>
              <a:avLst/>
              <a:gdLst/>
              <a:ahLst/>
              <a:rect l="l" t="t" r="r" b="b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882;p 1"/>
            <p:cNvSpPr/>
            <p:nvPr/>
          </p:nvSpPr>
          <p:spPr>
            <a:xfrm>
              <a:off x="7101720" y="3454920"/>
              <a:ext cx="142920" cy="87840"/>
            </a:xfrm>
            <a:custGeom>
              <a:avLst/>
              <a:gdLst/>
              <a:ahLst/>
              <a:rect l="l" t="t" r="r" b="b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883;p 1"/>
            <p:cNvSpPr/>
            <p:nvPr/>
          </p:nvSpPr>
          <p:spPr>
            <a:xfrm>
              <a:off x="6840000" y="3378960"/>
              <a:ext cx="412920" cy="564120"/>
            </a:xfrm>
            <a:custGeom>
              <a:avLst/>
              <a:gdLst/>
              <a:ahLst/>
              <a:rect l="l" t="t" r="r" b="b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884;p 1"/>
            <p:cNvSpPr/>
            <p:nvPr/>
          </p:nvSpPr>
          <p:spPr>
            <a:xfrm>
              <a:off x="6856200" y="3299760"/>
              <a:ext cx="489240" cy="448200"/>
            </a:xfrm>
            <a:custGeom>
              <a:avLst/>
              <a:gdLst/>
              <a:ahLst/>
              <a:rect l="l" t="t" r="r" b="b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885;p 1"/>
            <p:cNvSpPr/>
            <p:nvPr/>
          </p:nvSpPr>
          <p:spPr>
            <a:xfrm>
              <a:off x="6864840" y="3295440"/>
              <a:ext cx="469080" cy="456480"/>
            </a:xfrm>
            <a:custGeom>
              <a:avLst/>
              <a:gdLst/>
              <a:ahLst/>
              <a:rect l="l" t="t" r="r" b="b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886;p 1"/>
            <p:cNvSpPr/>
            <p:nvPr/>
          </p:nvSpPr>
          <p:spPr>
            <a:xfrm>
              <a:off x="6935760" y="3629520"/>
              <a:ext cx="27720" cy="25560"/>
            </a:xfrm>
            <a:custGeom>
              <a:avLst/>
              <a:gdLst/>
              <a:ahLst/>
              <a:rect l="l" t="t" r="r" b="b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887;p 1"/>
            <p:cNvSpPr/>
            <p:nvPr/>
          </p:nvSpPr>
          <p:spPr>
            <a:xfrm>
              <a:off x="6976080" y="3418920"/>
              <a:ext cx="342000" cy="172440"/>
            </a:xfrm>
            <a:custGeom>
              <a:avLst/>
              <a:gdLst/>
              <a:ahLst/>
              <a:rect l="l" t="t" r="r" b="b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888;p 1"/>
            <p:cNvSpPr/>
            <p:nvPr/>
          </p:nvSpPr>
          <p:spPr>
            <a:xfrm>
              <a:off x="6969240" y="3500280"/>
              <a:ext cx="168120" cy="198360"/>
            </a:xfrm>
            <a:custGeom>
              <a:avLst/>
              <a:gdLst/>
              <a:ahLst/>
              <a:rect l="l" t="t" r="r" b="b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889;p 1"/>
            <p:cNvSpPr/>
            <p:nvPr/>
          </p:nvSpPr>
          <p:spPr>
            <a:xfrm>
              <a:off x="7043400" y="3608640"/>
              <a:ext cx="228960" cy="32760"/>
            </a:xfrm>
            <a:custGeom>
              <a:avLst/>
              <a:gdLst/>
              <a:ahLst/>
              <a:rect l="l" t="t" r="r" b="b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890;p 1"/>
            <p:cNvSpPr/>
            <p:nvPr/>
          </p:nvSpPr>
          <p:spPr>
            <a:xfrm>
              <a:off x="7005960" y="3567600"/>
              <a:ext cx="75600" cy="155880"/>
            </a:xfrm>
            <a:custGeom>
              <a:avLst/>
              <a:gdLst/>
              <a:ahLst/>
              <a:rect l="l" t="t" r="r" b="b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891;p 1"/>
            <p:cNvSpPr/>
            <p:nvPr/>
          </p:nvSpPr>
          <p:spPr>
            <a:xfrm>
              <a:off x="7005600" y="3563280"/>
              <a:ext cx="76680" cy="164520"/>
            </a:xfrm>
            <a:custGeom>
              <a:avLst/>
              <a:gdLst/>
              <a:ahLst/>
              <a:rect l="l" t="t" r="r" b="b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892;p 1"/>
            <p:cNvSpPr/>
            <p:nvPr/>
          </p:nvSpPr>
          <p:spPr>
            <a:xfrm>
              <a:off x="6465240" y="4914000"/>
              <a:ext cx="1176480" cy="231120"/>
            </a:xfrm>
            <a:custGeom>
              <a:avLst/>
              <a:gdLst/>
              <a:ahLst/>
              <a:rect l="l" t="t" r="r" b="b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893;p 1"/>
            <p:cNvSpPr/>
            <p:nvPr/>
          </p:nvSpPr>
          <p:spPr>
            <a:xfrm>
              <a:off x="6461640" y="4909680"/>
              <a:ext cx="1184400" cy="239760"/>
            </a:xfrm>
            <a:custGeom>
              <a:avLst/>
              <a:gdLst/>
              <a:ahLst/>
              <a:rect l="l" t="t" r="r" b="b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894;p 1"/>
            <p:cNvSpPr/>
            <p:nvPr/>
          </p:nvSpPr>
          <p:spPr>
            <a:xfrm>
              <a:off x="6471000" y="3865320"/>
              <a:ext cx="661320" cy="1162800"/>
            </a:xfrm>
            <a:custGeom>
              <a:avLst/>
              <a:gdLst/>
              <a:ahLst/>
              <a:rect l="l" t="t" r="r" b="b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895;p 1"/>
            <p:cNvSpPr/>
            <p:nvPr/>
          </p:nvSpPr>
          <p:spPr>
            <a:xfrm>
              <a:off x="6486840" y="3885120"/>
              <a:ext cx="594720" cy="1138680"/>
            </a:xfrm>
            <a:custGeom>
              <a:avLst/>
              <a:gdLst/>
              <a:ahLst/>
              <a:rect l="l" t="t" r="r" b="b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w="9525">
              <a:solidFill>
                <a:srgbClr val="47779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896;p 1"/>
            <p:cNvSpPr/>
            <p:nvPr/>
          </p:nvSpPr>
          <p:spPr>
            <a:xfrm>
              <a:off x="6688800" y="4199400"/>
              <a:ext cx="88560" cy="245160"/>
            </a:xfrm>
            <a:custGeom>
              <a:avLst/>
              <a:gdLst/>
              <a:ahLst/>
              <a:rect l="l" t="t" r="r" b="b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897;p 1"/>
            <p:cNvSpPr/>
            <p:nvPr/>
          </p:nvSpPr>
          <p:spPr>
            <a:xfrm>
              <a:off x="6887160" y="4441320"/>
              <a:ext cx="93600" cy="100440"/>
            </a:xfrm>
            <a:custGeom>
              <a:avLst/>
              <a:gdLst/>
              <a:ahLst/>
              <a:rect l="l" t="t" r="r" b="b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898;p 1"/>
            <p:cNvSpPr/>
            <p:nvPr/>
          </p:nvSpPr>
          <p:spPr>
            <a:xfrm>
              <a:off x="6829920" y="4546080"/>
              <a:ext cx="158040" cy="24840"/>
            </a:xfrm>
            <a:custGeom>
              <a:avLst/>
              <a:gdLst/>
              <a:ahLst/>
              <a:rect l="l" t="t" r="r" b="b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899;p 1"/>
            <p:cNvSpPr/>
            <p:nvPr/>
          </p:nvSpPr>
          <p:spPr>
            <a:xfrm>
              <a:off x="6806520" y="4855320"/>
              <a:ext cx="226080" cy="175320"/>
            </a:xfrm>
            <a:custGeom>
              <a:avLst/>
              <a:gdLst/>
              <a:ahLst/>
              <a:rect l="l" t="t" r="r" b="b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900;p 1"/>
            <p:cNvSpPr/>
            <p:nvPr/>
          </p:nvSpPr>
          <p:spPr>
            <a:xfrm>
              <a:off x="6478560" y="3861360"/>
              <a:ext cx="651600" cy="1170720"/>
            </a:xfrm>
            <a:custGeom>
              <a:avLst/>
              <a:gdLst/>
              <a:ahLst/>
              <a:rect l="l" t="t" r="r" b="b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901;p 1"/>
            <p:cNvSpPr/>
            <p:nvPr/>
          </p:nvSpPr>
          <p:spPr>
            <a:xfrm>
              <a:off x="6771600" y="3808800"/>
              <a:ext cx="340560" cy="233640"/>
            </a:xfrm>
            <a:custGeom>
              <a:avLst/>
              <a:gdLst/>
              <a:ahLst/>
              <a:rect l="l" t="t" r="r" b="b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902;p 1"/>
            <p:cNvSpPr/>
            <p:nvPr/>
          </p:nvSpPr>
          <p:spPr>
            <a:xfrm>
              <a:off x="6771600" y="3808800"/>
              <a:ext cx="250200" cy="156600"/>
            </a:xfrm>
            <a:custGeom>
              <a:avLst/>
              <a:gdLst/>
              <a:ahLst/>
              <a:rect l="l" t="t" r="r" b="b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903;p 1"/>
            <p:cNvSpPr/>
            <p:nvPr/>
          </p:nvSpPr>
          <p:spPr>
            <a:xfrm>
              <a:off x="6767280" y="3804840"/>
              <a:ext cx="349200" cy="242280"/>
            </a:xfrm>
            <a:custGeom>
              <a:avLst/>
              <a:gdLst/>
              <a:ahLst/>
              <a:rect l="l" t="t" r="r" b="b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904;p 1"/>
            <p:cNvSpPr/>
            <p:nvPr/>
          </p:nvSpPr>
          <p:spPr>
            <a:xfrm>
              <a:off x="7535520" y="4586760"/>
              <a:ext cx="316440" cy="233280"/>
            </a:xfrm>
            <a:custGeom>
              <a:avLst/>
              <a:gdLst/>
              <a:ahLst/>
              <a:rect l="l" t="t" r="r" b="b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905;p 1"/>
            <p:cNvSpPr/>
            <p:nvPr/>
          </p:nvSpPr>
          <p:spPr>
            <a:xfrm>
              <a:off x="7531920" y="4582800"/>
              <a:ext cx="317160" cy="241200"/>
            </a:xfrm>
            <a:custGeom>
              <a:avLst/>
              <a:gdLst/>
              <a:ahLst/>
              <a:rect l="l" t="t" r="r" b="b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906;p 1"/>
            <p:cNvSpPr/>
            <p:nvPr/>
          </p:nvSpPr>
          <p:spPr>
            <a:xfrm>
              <a:off x="7699320" y="4614120"/>
              <a:ext cx="99720" cy="50400"/>
            </a:xfrm>
            <a:custGeom>
              <a:avLst/>
              <a:gdLst/>
              <a:ahLst/>
              <a:rect l="l" t="t" r="r" b="b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907;p 1"/>
            <p:cNvSpPr/>
            <p:nvPr/>
          </p:nvSpPr>
          <p:spPr>
            <a:xfrm>
              <a:off x="7651440" y="4617000"/>
              <a:ext cx="36720" cy="27720"/>
            </a:xfrm>
            <a:custGeom>
              <a:avLst/>
              <a:gdLst/>
              <a:ahLst/>
              <a:rect l="l" t="t" r="r" b="b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908;p 1"/>
            <p:cNvSpPr/>
            <p:nvPr/>
          </p:nvSpPr>
          <p:spPr>
            <a:xfrm>
              <a:off x="7192800" y="4580640"/>
              <a:ext cx="277920" cy="177120"/>
            </a:xfrm>
            <a:custGeom>
              <a:avLst/>
              <a:gdLst/>
              <a:ahLst/>
              <a:rect l="l" t="t" r="r" b="b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909;p 1"/>
            <p:cNvSpPr/>
            <p:nvPr/>
          </p:nvSpPr>
          <p:spPr>
            <a:xfrm>
              <a:off x="7194960" y="4576320"/>
              <a:ext cx="272520" cy="185400"/>
            </a:xfrm>
            <a:custGeom>
              <a:avLst/>
              <a:gdLst/>
              <a:ahLst/>
              <a:rect l="l" t="t" r="r" b="b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910;p 1"/>
            <p:cNvSpPr/>
            <p:nvPr/>
          </p:nvSpPr>
          <p:spPr>
            <a:xfrm>
              <a:off x="7339680" y="4602600"/>
              <a:ext cx="51840" cy="34200"/>
            </a:xfrm>
            <a:custGeom>
              <a:avLst/>
              <a:gdLst/>
              <a:ahLst/>
              <a:rect l="l" t="t" r="r" b="b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911;p 1"/>
            <p:cNvSpPr/>
            <p:nvPr/>
          </p:nvSpPr>
          <p:spPr>
            <a:xfrm>
              <a:off x="7301160" y="4589280"/>
              <a:ext cx="39960" cy="30960"/>
            </a:xfrm>
            <a:custGeom>
              <a:avLst/>
              <a:gdLst/>
              <a:ahLst/>
              <a:rect l="l" t="t" r="r" b="b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912;p 1"/>
            <p:cNvSpPr/>
            <p:nvPr/>
          </p:nvSpPr>
          <p:spPr>
            <a:xfrm>
              <a:off x="6911640" y="4056120"/>
              <a:ext cx="714600" cy="1019880"/>
            </a:xfrm>
            <a:custGeom>
              <a:avLst/>
              <a:gdLst/>
              <a:ahLst/>
              <a:rect l="l" t="t" r="r" b="b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913;p 1"/>
            <p:cNvSpPr/>
            <p:nvPr/>
          </p:nvSpPr>
          <p:spPr>
            <a:xfrm>
              <a:off x="6920280" y="4081680"/>
              <a:ext cx="701280" cy="993960"/>
            </a:xfrm>
            <a:custGeom>
              <a:avLst/>
              <a:gdLst/>
              <a:ahLst/>
              <a:rect l="l" t="t" r="r" b="b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w="9525">
              <a:solidFill>
                <a:srgbClr val="47779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914;p 1"/>
            <p:cNvSpPr/>
            <p:nvPr/>
          </p:nvSpPr>
          <p:spPr>
            <a:xfrm>
              <a:off x="6916680" y="4051440"/>
              <a:ext cx="706680" cy="1028880"/>
            </a:xfrm>
            <a:custGeom>
              <a:avLst/>
              <a:gdLst/>
              <a:ahLst/>
              <a:rect l="l" t="t" r="r" b="b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915;p 1"/>
            <p:cNvSpPr/>
            <p:nvPr/>
          </p:nvSpPr>
          <p:spPr>
            <a:xfrm>
              <a:off x="7508160" y="4737960"/>
              <a:ext cx="82080" cy="115560"/>
            </a:xfrm>
            <a:custGeom>
              <a:avLst/>
              <a:gdLst/>
              <a:ahLst/>
              <a:rect l="l" t="t" r="r" b="b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916;p 1"/>
            <p:cNvSpPr/>
            <p:nvPr/>
          </p:nvSpPr>
          <p:spPr>
            <a:xfrm>
              <a:off x="6177960" y="3829320"/>
              <a:ext cx="617040" cy="1315440"/>
            </a:xfrm>
            <a:custGeom>
              <a:avLst/>
              <a:gdLst/>
              <a:ahLst/>
              <a:rect l="l" t="t" r="r" b="b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917;p 1"/>
            <p:cNvSpPr/>
            <p:nvPr/>
          </p:nvSpPr>
          <p:spPr>
            <a:xfrm>
              <a:off x="6173640" y="3825360"/>
              <a:ext cx="626040" cy="1324080"/>
            </a:xfrm>
            <a:custGeom>
              <a:avLst/>
              <a:gdLst/>
              <a:ahLst/>
              <a:rect l="l" t="t" r="r" b="b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918;p 1"/>
            <p:cNvSpPr/>
            <p:nvPr/>
          </p:nvSpPr>
          <p:spPr>
            <a:xfrm>
              <a:off x="5942520" y="3812400"/>
              <a:ext cx="817560" cy="1332720"/>
            </a:xfrm>
            <a:custGeom>
              <a:avLst/>
              <a:gdLst/>
              <a:ahLst/>
              <a:rect l="l" t="t" r="r" b="b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919;p 1"/>
            <p:cNvSpPr/>
            <p:nvPr/>
          </p:nvSpPr>
          <p:spPr>
            <a:xfrm>
              <a:off x="5940000" y="3808440"/>
              <a:ext cx="823680" cy="1341000"/>
            </a:xfrm>
            <a:custGeom>
              <a:avLst/>
              <a:gdLst/>
              <a:ahLst/>
              <a:rect l="l" t="t" r="r" b="b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920;p 1"/>
            <p:cNvSpPr/>
            <p:nvPr/>
          </p:nvSpPr>
          <p:spPr>
            <a:xfrm>
              <a:off x="6202080" y="5145120"/>
              <a:ext cx="2876400" cy="360"/>
            </a:xfrm>
            <a:custGeom>
              <a:avLst/>
              <a:gdLst/>
              <a:ahLst/>
              <a:rect l="l" t="t" r="r" b="b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921;p 1"/>
            <p:cNvSpPr/>
            <p:nvPr/>
          </p:nvSpPr>
          <p:spPr>
            <a:xfrm>
              <a:off x="6197760" y="5141160"/>
              <a:ext cx="2884680" cy="8280"/>
            </a:xfrm>
            <a:custGeom>
              <a:avLst/>
              <a:gdLst/>
              <a:ahLst/>
              <a:rect l="l" t="t" r="r" b="b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723960" y="23400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3d3d3d"/>
                </a:solidFill>
                <a:latin typeface="Fjalla One"/>
                <a:ea typeface="Fjalla One"/>
              </a:rPr>
              <a:t>Obrigado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Google Shape;1052;p 1"/>
          <p:cNvSpPr txBox="1"/>
          <p:nvPr/>
        </p:nvSpPr>
        <p:spPr>
          <a:xfrm>
            <a:off x="723960" y="320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d3d3d"/>
                </a:solidFill>
                <a:latin typeface="Fjalla One"/>
                <a:ea typeface="Fjalla One"/>
              </a:rPr>
              <a:t>Perguntas?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1064160" y="360000"/>
            <a:ext cx="5235840" cy="56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3200" spc="-1" strike="noStrike">
                <a:solidFill>
                  <a:srgbClr val="494949"/>
                </a:solidFill>
                <a:latin typeface="Fjalla One"/>
                <a:ea typeface="Fjalla One"/>
              </a:rPr>
              <a:t>Desvendando Empresas: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36" name="Google Shape;726;p 2"/>
          <p:cNvSpPr txBox="1"/>
          <p:nvPr/>
        </p:nvSpPr>
        <p:spPr>
          <a:xfrm>
            <a:off x="1836000" y="828000"/>
            <a:ext cx="6120000" cy="54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494949"/>
                </a:solidFill>
                <a:latin typeface="Fjalla One"/>
                <a:ea typeface="Fjalla One"/>
              </a:rPr>
              <a:t>Análise de Dados Textuais com NLP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ubTitle"/>
          </p:nvPr>
        </p:nvSpPr>
        <p:spPr>
          <a:xfrm>
            <a:off x="1962000" y="3467520"/>
            <a:ext cx="5220000" cy="10324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latin typeface="Arial"/>
              </a:rPr>
              <a:t>Dimensão: 3617 linhas , 2 colunas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latin typeface="Arial"/>
              </a:rPr>
              <a:t>Removidos: </a:t>
            </a:r>
            <a:endParaRPr b="0" lang="pt-BR" sz="1100" spc="-1" strike="noStrike">
              <a:latin typeface="Arial"/>
            </a:endParaRPr>
          </a:p>
          <a:p>
            <a:r>
              <a:rPr b="0" lang="pt-BR" sz="1100" spc="-1" strike="noStrike">
                <a:latin typeface="Arial"/>
              </a:rPr>
              <a:t>	</a:t>
            </a:r>
            <a:r>
              <a:rPr b="0" lang="pt-BR" sz="1100" spc="-1" strike="noStrike">
                <a:latin typeface="Arial"/>
              </a:rPr>
              <a:t>64 amostras sem descrição</a:t>
            </a:r>
            <a:endParaRPr b="0" lang="pt-BR" sz="1100" spc="-1" strike="noStrike">
              <a:latin typeface="Arial"/>
            </a:endParaRPr>
          </a:p>
          <a:p>
            <a:r>
              <a:rPr b="0" lang="pt-BR" sz="1100" spc="-1" strike="noStrike">
                <a:latin typeface="Arial"/>
              </a:rPr>
              <a:t>	</a:t>
            </a:r>
            <a:r>
              <a:rPr b="0" lang="pt-BR" sz="1100" spc="-1" strike="noStrike">
                <a:latin typeface="Arial"/>
              </a:rPr>
              <a:t>101 amostras com descrição duplicada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Nova dimensão: 3452 amostras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2" name="" descr=""/>
          <p:cNvPicPr/>
          <p:nvPr/>
        </p:nvPicPr>
        <p:blipFill>
          <a:blip r:embed="rId1"/>
          <a:stretch/>
        </p:blipFill>
        <p:spPr>
          <a:xfrm>
            <a:off x="2095200" y="1260000"/>
            <a:ext cx="4744800" cy="220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72396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Google Shape;938;p 1"/>
          <p:cNvSpPr txBox="1"/>
          <p:nvPr/>
        </p:nvSpPr>
        <p:spPr>
          <a:xfrm>
            <a:off x="72000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Tamanho das Frases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5" name="" descr=""/>
          <p:cNvPicPr/>
          <p:nvPr/>
        </p:nvPicPr>
        <p:blipFill>
          <a:blip r:embed="rId1"/>
          <a:stretch/>
        </p:blipFill>
        <p:spPr>
          <a:xfrm>
            <a:off x="6042600" y="2437920"/>
            <a:ext cx="1379160" cy="1275840"/>
          </a:xfrm>
          <a:prstGeom prst="rect">
            <a:avLst/>
          </a:prstGeom>
          <a:ln w="0">
            <a:noFill/>
          </a:ln>
        </p:spPr>
      </p:pic>
      <p:pic>
        <p:nvPicPr>
          <p:cNvPr id="676" name="" descr=""/>
          <p:cNvPicPr/>
          <p:nvPr/>
        </p:nvPicPr>
        <p:blipFill>
          <a:blip r:embed="rId2"/>
          <a:stretch/>
        </p:blipFill>
        <p:spPr>
          <a:xfrm>
            <a:off x="1722600" y="1620000"/>
            <a:ext cx="3660480" cy="29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72396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Google Shape;938;p 3"/>
          <p:cNvSpPr txBox="1"/>
          <p:nvPr/>
        </p:nvSpPr>
        <p:spPr>
          <a:xfrm>
            <a:off x="72000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Quantidade de frases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9" name="" descr=""/>
          <p:cNvPicPr/>
          <p:nvPr/>
        </p:nvPicPr>
        <p:blipFill>
          <a:blip r:embed="rId1"/>
          <a:stretch/>
        </p:blipFill>
        <p:spPr>
          <a:xfrm>
            <a:off x="1653480" y="1615320"/>
            <a:ext cx="3677400" cy="2884680"/>
          </a:xfrm>
          <a:prstGeom prst="rect">
            <a:avLst/>
          </a:prstGeom>
          <a:ln w="0">
            <a:noFill/>
          </a:ln>
        </p:spPr>
      </p:pic>
      <p:pic>
        <p:nvPicPr>
          <p:cNvPr id="680" name="" descr=""/>
          <p:cNvPicPr/>
          <p:nvPr/>
        </p:nvPicPr>
        <p:blipFill>
          <a:blip r:embed="rId2"/>
          <a:stretch/>
        </p:blipFill>
        <p:spPr>
          <a:xfrm>
            <a:off x="6113880" y="2340000"/>
            <a:ext cx="137700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72396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Google Shape;938;p 5"/>
          <p:cNvSpPr txBox="1"/>
          <p:nvPr/>
        </p:nvSpPr>
        <p:spPr>
          <a:xfrm>
            <a:off x="72000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Quantidade de tokens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3" name="" descr=""/>
          <p:cNvPicPr/>
          <p:nvPr/>
        </p:nvPicPr>
        <p:blipFill>
          <a:blip r:embed="rId1"/>
          <a:stretch/>
        </p:blipFill>
        <p:spPr>
          <a:xfrm>
            <a:off x="1652400" y="1667880"/>
            <a:ext cx="3560400" cy="2832120"/>
          </a:xfrm>
          <a:prstGeom prst="rect">
            <a:avLst/>
          </a:prstGeom>
          <a:ln w="0">
            <a:noFill/>
          </a:ln>
        </p:spPr>
      </p:pic>
      <p:pic>
        <p:nvPicPr>
          <p:cNvPr id="684" name="" descr=""/>
          <p:cNvPicPr/>
          <p:nvPr/>
        </p:nvPicPr>
        <p:blipFill>
          <a:blip r:embed="rId2"/>
          <a:stretch/>
        </p:blipFill>
        <p:spPr>
          <a:xfrm>
            <a:off x="6113160" y="2340000"/>
            <a:ext cx="137844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938;p 6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Google Shape;938;p 7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Principais Tokens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7" name="" descr=""/>
          <p:cNvPicPr/>
          <p:nvPr/>
        </p:nvPicPr>
        <p:blipFill>
          <a:blip r:embed="rId1"/>
          <a:stretch/>
        </p:blipFill>
        <p:spPr>
          <a:xfrm>
            <a:off x="612000" y="1800000"/>
            <a:ext cx="3498840" cy="2651040"/>
          </a:xfrm>
          <a:prstGeom prst="rect">
            <a:avLst/>
          </a:prstGeom>
          <a:ln w="0">
            <a:noFill/>
          </a:ln>
        </p:spPr>
      </p:pic>
      <p:pic>
        <p:nvPicPr>
          <p:cNvPr id="688" name="" descr=""/>
          <p:cNvPicPr/>
          <p:nvPr/>
        </p:nvPicPr>
        <p:blipFill>
          <a:blip r:embed="rId2"/>
          <a:stretch/>
        </p:blipFill>
        <p:spPr>
          <a:xfrm>
            <a:off x="4277160" y="1620000"/>
            <a:ext cx="425484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938;p 8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Google Shape;938;p 9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Principais Bigramas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2175120" y="1620000"/>
            <a:ext cx="4794120" cy="32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938;p 10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Exploratória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Google Shape;938;p 11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Principais Trigramas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4" name="" descr=""/>
          <p:cNvPicPr/>
          <p:nvPr/>
        </p:nvPicPr>
        <p:blipFill>
          <a:blip r:embed="rId1"/>
          <a:stretch/>
        </p:blipFill>
        <p:spPr>
          <a:xfrm>
            <a:off x="1988640" y="1620000"/>
            <a:ext cx="516708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938;p 12"/>
          <p:cNvSpPr txBox="1"/>
          <p:nvPr/>
        </p:nvSpPr>
        <p:spPr>
          <a:xfrm>
            <a:off x="724320" y="32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d3d3d"/>
                </a:solidFill>
                <a:latin typeface="Fjalla One"/>
                <a:ea typeface="Fjalla One"/>
              </a:rPr>
              <a:t>Análise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Google Shape;938;p 13"/>
          <p:cNvSpPr txBox="1"/>
          <p:nvPr/>
        </p:nvSpPr>
        <p:spPr>
          <a:xfrm>
            <a:off x="720360" y="86760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d3d3d"/>
                </a:solidFill>
                <a:latin typeface="Fjalla One"/>
                <a:ea typeface="Fjalla One"/>
              </a:rPr>
              <a:t>Latent Dirichlet Allocation (LDA)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Google Shape;926;p 1"/>
          <p:cNvSpPr txBox="1"/>
          <p:nvPr/>
        </p:nvSpPr>
        <p:spPr>
          <a:xfrm>
            <a:off x="1800000" y="4187520"/>
            <a:ext cx="5382000" cy="4924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100" spc="-1" strike="noStrike">
                <a:latin typeface="Arial"/>
              </a:rPr>
              <a:t>Número de tópicos testados: 2 a 10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Número de tópicos com maior coerência: 6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698" name="" descr=""/>
          <p:cNvPicPr/>
          <p:nvPr/>
        </p:nvPicPr>
        <p:blipFill>
          <a:blip r:embed="rId1"/>
          <a:stretch/>
        </p:blipFill>
        <p:spPr>
          <a:xfrm>
            <a:off x="1812600" y="1602000"/>
            <a:ext cx="1440000" cy="1101600"/>
          </a:xfrm>
          <a:prstGeom prst="rect">
            <a:avLst/>
          </a:prstGeom>
          <a:ln w="0">
            <a:noFill/>
          </a:ln>
        </p:spPr>
      </p:pic>
      <p:pic>
        <p:nvPicPr>
          <p:cNvPr id="699" name="" descr=""/>
          <p:cNvPicPr/>
          <p:nvPr/>
        </p:nvPicPr>
        <p:blipFill>
          <a:blip r:embed="rId2"/>
          <a:stretch/>
        </p:blipFill>
        <p:spPr>
          <a:xfrm>
            <a:off x="3852000" y="1602000"/>
            <a:ext cx="1440000" cy="1098000"/>
          </a:xfrm>
          <a:prstGeom prst="rect">
            <a:avLst/>
          </a:prstGeom>
          <a:ln w="0">
            <a:noFill/>
          </a:ln>
        </p:spPr>
      </p:pic>
      <p:pic>
        <p:nvPicPr>
          <p:cNvPr id="700" name="" descr=""/>
          <p:cNvPicPr/>
          <p:nvPr/>
        </p:nvPicPr>
        <p:blipFill>
          <a:blip r:embed="rId3"/>
          <a:stretch/>
        </p:blipFill>
        <p:spPr>
          <a:xfrm>
            <a:off x="5891400" y="1602000"/>
            <a:ext cx="1440000" cy="1101600"/>
          </a:xfrm>
          <a:prstGeom prst="rect">
            <a:avLst/>
          </a:prstGeom>
          <a:ln w="0">
            <a:noFill/>
          </a:ln>
        </p:spPr>
      </p:pic>
      <p:pic>
        <p:nvPicPr>
          <p:cNvPr id="701" name="" descr=""/>
          <p:cNvPicPr/>
          <p:nvPr/>
        </p:nvPicPr>
        <p:blipFill>
          <a:blip r:embed="rId4"/>
          <a:stretch/>
        </p:blipFill>
        <p:spPr>
          <a:xfrm>
            <a:off x="1814400" y="2880000"/>
            <a:ext cx="1440000" cy="1098000"/>
          </a:xfrm>
          <a:prstGeom prst="rect">
            <a:avLst/>
          </a:prstGeom>
          <a:ln w="0">
            <a:noFill/>
          </a:ln>
        </p:spPr>
      </p:pic>
      <p:pic>
        <p:nvPicPr>
          <p:cNvPr id="702" name="" descr=""/>
          <p:cNvPicPr/>
          <p:nvPr/>
        </p:nvPicPr>
        <p:blipFill>
          <a:blip r:embed="rId5"/>
          <a:stretch/>
        </p:blipFill>
        <p:spPr>
          <a:xfrm>
            <a:off x="3852000" y="2880000"/>
            <a:ext cx="1440000" cy="1101600"/>
          </a:xfrm>
          <a:prstGeom prst="rect">
            <a:avLst/>
          </a:prstGeom>
          <a:ln w="0">
            <a:noFill/>
          </a:ln>
        </p:spPr>
      </p:pic>
      <p:pic>
        <p:nvPicPr>
          <p:cNvPr id="703" name="" descr=""/>
          <p:cNvPicPr/>
          <p:nvPr/>
        </p:nvPicPr>
        <p:blipFill>
          <a:blip r:embed="rId6"/>
          <a:stretch/>
        </p:blipFill>
        <p:spPr>
          <a:xfrm>
            <a:off x="5893200" y="2880000"/>
            <a:ext cx="1440000" cy="110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2023-05-16T10:33:39Z</dcterms:modified>
  <cp:revision>15</cp:revision>
  <dc:subject/>
  <dc:title/>
</cp:coreProperties>
</file>