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2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0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9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15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4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65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2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72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8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2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DF75C5-527C-4C70-95CC-5E4896323B2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7BBA16-1B7D-4EBC-864C-A4242B49642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58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56590"/>
          </a:xfrm>
        </p:spPr>
        <p:txBody>
          <a:bodyPr/>
          <a:lstStyle/>
          <a:p>
            <a:r>
              <a:rPr lang="en-GB" dirty="0" err="1" smtClean="0"/>
              <a:t>Kaban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4843928"/>
            <a:ext cx="10058400" cy="1143000"/>
          </a:xfrm>
        </p:spPr>
        <p:txBody>
          <a:bodyPr/>
          <a:lstStyle/>
          <a:p>
            <a:r>
              <a:rPr lang="ru-RU" dirty="0" smtClean="0"/>
              <a:t>Выполнил</a:t>
            </a:r>
            <a:r>
              <a:rPr lang="en-GB" dirty="0" smtClean="0"/>
              <a:t>:</a:t>
            </a:r>
          </a:p>
          <a:p>
            <a:r>
              <a:rPr lang="ru-RU" dirty="0" smtClean="0"/>
              <a:t>Выдра Андрей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63" y="20702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63" y="1887672"/>
            <a:ext cx="5154234" cy="41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Быстрое изменение статуса задачи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6795"/>
            <a:ext cx="4885029" cy="3955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9" y="2066795"/>
            <a:ext cx="4899251" cy="39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KanbanBoard</a:t>
            </a:r>
            <a:r>
              <a:rPr lang="ru-RU" dirty="0"/>
              <a:t> – класс, унаследованный от </a:t>
            </a:r>
            <a:r>
              <a:rPr lang="en-GB" dirty="0"/>
              <a:t>Q</a:t>
            </a:r>
            <a:r>
              <a:rPr lang="ru-RU" dirty="0" err="1"/>
              <a:t>MainWindow</a:t>
            </a:r>
            <a:r>
              <a:rPr lang="ru-RU" dirty="0"/>
              <a:t>, и представляющий главное окно программы.</a:t>
            </a:r>
          </a:p>
          <a:p>
            <a:r>
              <a:rPr lang="ru-RU" dirty="0" err="1"/>
              <a:t>TaskDilog</a:t>
            </a:r>
            <a:r>
              <a:rPr lang="ru-RU" dirty="0"/>
              <a:t> – класс, унаследованный от </a:t>
            </a:r>
            <a:r>
              <a:rPr lang="en-GB" dirty="0" err="1"/>
              <a:t>QDialog</a:t>
            </a:r>
            <a:r>
              <a:rPr lang="ru-RU" dirty="0"/>
              <a:t> и дизайна </a:t>
            </a:r>
            <a:r>
              <a:rPr lang="en-GB" dirty="0" err="1"/>
              <a:t>Ui</a:t>
            </a:r>
            <a:r>
              <a:rPr lang="ru-RU" dirty="0"/>
              <a:t>_</a:t>
            </a:r>
            <a:r>
              <a:rPr lang="en-GB" dirty="0"/>
              <a:t>Dialog</a:t>
            </a:r>
            <a:r>
              <a:rPr lang="ru-RU" dirty="0"/>
              <a:t>, и представляющий форму для добавления задачи и изменения её данных.</a:t>
            </a:r>
          </a:p>
          <a:p>
            <a:r>
              <a:rPr lang="en-GB" dirty="0"/>
              <a:t>Task </a:t>
            </a:r>
            <a:r>
              <a:rPr lang="ru-RU" dirty="0"/>
              <a:t>– класс, унаследованный от </a:t>
            </a:r>
            <a:r>
              <a:rPr lang="en-GB" dirty="0" err="1"/>
              <a:t>QWidget</a:t>
            </a:r>
            <a:r>
              <a:rPr lang="ru-RU" dirty="0"/>
              <a:t>, и представляющий из себя </a:t>
            </a:r>
            <a:r>
              <a:rPr lang="ru-RU" dirty="0" err="1"/>
              <a:t>виджет</a:t>
            </a:r>
            <a:r>
              <a:rPr lang="ru-RU" dirty="0"/>
              <a:t> для отображения задачи, а также хранит информацию о себе.</a:t>
            </a:r>
          </a:p>
          <a:p>
            <a:r>
              <a:rPr lang="en-GB" dirty="0" err="1"/>
              <a:t>StatisticsWidget</a:t>
            </a:r>
            <a:r>
              <a:rPr lang="ru-RU" dirty="0"/>
              <a:t> – диалог, отображающий статистику пользователя по задачам, которые не были удалены и находятся в программе.</a:t>
            </a:r>
          </a:p>
          <a:p>
            <a:r>
              <a:rPr lang="ru-RU" dirty="0" err="1"/>
              <a:t>ChangeGroupButton</a:t>
            </a:r>
            <a:r>
              <a:rPr lang="ru-RU" dirty="0"/>
              <a:t> – кнопка для </a:t>
            </a:r>
            <a:r>
              <a:rPr lang="ru-RU" dirty="0" err="1"/>
              <a:t>виджета</a:t>
            </a:r>
            <a:r>
              <a:rPr lang="ru-RU" dirty="0"/>
              <a:t> </a:t>
            </a:r>
            <a:r>
              <a:rPr lang="en-GB" dirty="0"/>
              <a:t>Task</a:t>
            </a:r>
            <a:r>
              <a:rPr lang="ru-RU" dirty="0"/>
              <a:t>, которая меняет группу задачи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Используемые библиотеки</a:t>
            </a:r>
            <a:r>
              <a:rPr lang="en-GB" dirty="0" smtClean="0"/>
              <a:t>: PyQt5, </a:t>
            </a:r>
            <a:r>
              <a:rPr lang="en-GB" dirty="0" smtClean="0"/>
              <a:t>sqlite3, sys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Возможности для развития</a:t>
            </a:r>
            <a:r>
              <a:rPr lang="en-GB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Реализация механики достижений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Выгрузка доски в </a:t>
            </a:r>
            <a:r>
              <a:rPr lang="en-GB" dirty="0" err="1" smtClean="0"/>
              <a:t>docx</a:t>
            </a:r>
            <a:r>
              <a:rPr lang="en-GB" dirty="0" smtClean="0"/>
              <a:t>, </a:t>
            </a:r>
            <a:r>
              <a:rPr lang="en-GB" dirty="0" err="1" smtClean="0"/>
              <a:t>pptx</a:t>
            </a:r>
            <a:r>
              <a:rPr lang="en-GB" dirty="0"/>
              <a:t>, </a:t>
            </a:r>
            <a:r>
              <a:rPr lang="en-GB" dirty="0" err="1" smtClean="0"/>
              <a:t>xlsx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Более продвинутая система статистики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ru-RU" dirty="0" smtClean="0"/>
              <a:t>Поддержка картинок в задаче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Добавление собственных групп (колонок</a:t>
            </a:r>
            <a:r>
              <a:rPr lang="ru-RU" dirty="0" smtClean="0"/>
              <a:t>)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Deadline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47" y="1652848"/>
            <a:ext cx="3414106" cy="34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GB" dirty="0" smtClean="0"/>
              <a:t>Kanban </a:t>
            </a:r>
            <a:r>
              <a:rPr lang="ru-RU" dirty="0" smtClean="0"/>
              <a:t>доска</a:t>
            </a:r>
            <a:r>
              <a:rPr lang="en-GB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465" y="2540297"/>
            <a:ext cx="5419898" cy="3303549"/>
          </a:xfrm>
        </p:spPr>
        <p:txBody>
          <a:bodyPr/>
          <a:lstStyle/>
          <a:p>
            <a:r>
              <a:rPr lang="ru-RU" b="1" dirty="0" err="1"/>
              <a:t>Канба́н-доска</a:t>
            </a:r>
            <a:r>
              <a:rPr lang="ru-RU" b="1" dirty="0"/>
              <a:t>́</a:t>
            </a:r>
            <a:r>
              <a:rPr lang="ru-RU" dirty="0"/>
              <a:t> является одним из инструментов, </a:t>
            </a:r>
            <a:r>
              <a:rPr lang="ru-RU" dirty="0" smtClean="0"/>
              <a:t>который помогает для организации многих отраслей нашей жизни.</a:t>
            </a:r>
            <a:r>
              <a:rPr lang="ru-RU" dirty="0"/>
              <a:t> Доска, как правило, разделена на три логические секции: «ожидание», «работа в процессе» и «завершенная работа</a:t>
            </a:r>
            <a:r>
              <a:rPr lang="ru-RU" dirty="0" smtClean="0"/>
              <a:t>».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62" y="2382356"/>
            <a:ext cx="3518131" cy="209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446118"/>
            <a:ext cx="4998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визуализация рабочего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ограничение работы, которая находится в процессе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перемещение задач от колонки к колонке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мониторинг, адаптация и оптимизация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55" y="2495994"/>
            <a:ext cx="3560525" cy="20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умеет приложение</a:t>
            </a:r>
            <a:r>
              <a:rPr lang="en-GB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ru-RU" dirty="0" smtClean="0"/>
              <a:t>Создавать собственные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Изменять </a:t>
            </a:r>
            <a:r>
              <a:rPr lang="ru-RU" dirty="0" smtClean="0"/>
              <a:t>задачи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Отслеживать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Хранить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Перемещать их между статусами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Задавать описание и заголовок для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Задавать собственные цвета для задачи, а также цвет текста внутри неё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Удалять ненужные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Анализировать продуктивность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267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собственной задачи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Создать свою первую задачу можно всего лишь в несколько кликов.</a:t>
            </a:r>
          </a:p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52944"/>
            <a:ext cx="6492875" cy="5215588"/>
          </a:xfrm>
        </p:spPr>
      </p:pic>
    </p:spTree>
    <p:extLst>
      <p:ext uri="{BB962C8B-B14F-4D97-AF65-F5344CB8AC3E}">
        <p14:creationId xmlns:p14="http://schemas.microsoft.com/office/powerpoint/2010/main" val="26665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Отслеживание 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9887"/>
            <a:ext cx="6492875" cy="5221702"/>
          </a:xfrm>
        </p:spPr>
      </p:pic>
    </p:spTree>
    <p:extLst>
      <p:ext uri="{BB962C8B-B14F-4D97-AF65-F5344CB8AC3E}">
        <p14:creationId xmlns:p14="http://schemas.microsoft.com/office/powerpoint/2010/main" val="13512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33033"/>
            <a:ext cx="6492875" cy="5255409"/>
          </a:xfrm>
        </p:spPr>
      </p:pic>
    </p:spTree>
    <p:extLst>
      <p:ext uri="{BB962C8B-B14F-4D97-AF65-F5344CB8AC3E}">
        <p14:creationId xmlns:p14="http://schemas.microsoft.com/office/powerpoint/2010/main" val="15378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задачи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18" y="1846263"/>
            <a:ext cx="4964089" cy="4022725"/>
          </a:xfrm>
        </p:spPr>
      </p:pic>
    </p:spTree>
    <p:extLst>
      <p:ext uri="{BB962C8B-B14F-4D97-AF65-F5344CB8AC3E}">
        <p14:creationId xmlns:p14="http://schemas.microsoft.com/office/powerpoint/2010/main" val="28181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задач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8905"/>
            <a:ext cx="4951431" cy="40099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85" y="1878905"/>
            <a:ext cx="4959995" cy="40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250</Words>
  <Application>Microsoft Office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Ретро</vt:lpstr>
      <vt:lpstr>Kaban</vt:lpstr>
      <vt:lpstr>Что такое Kanban доска?</vt:lpstr>
      <vt:lpstr>Основные принципы </vt:lpstr>
      <vt:lpstr>Что умеет приложение?</vt:lpstr>
      <vt:lpstr>Создание собственной задачи</vt:lpstr>
      <vt:lpstr>Отслеживание задачи</vt:lpstr>
      <vt:lpstr>Изменение задачи</vt:lpstr>
      <vt:lpstr>Изменение задачи</vt:lpstr>
      <vt:lpstr>Удаление задач</vt:lpstr>
      <vt:lpstr>Статистика</vt:lpstr>
      <vt:lpstr>Быстрое изменение статуса задачи</vt:lpstr>
      <vt:lpstr>Реализация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Kaban</dc:title>
  <dc:creator>ааа аа</dc:creator>
  <cp:lastModifiedBy>ааа аа</cp:lastModifiedBy>
  <cp:revision>22</cp:revision>
  <dcterms:created xsi:type="dcterms:W3CDTF">2020-11-07T12:02:23Z</dcterms:created>
  <dcterms:modified xsi:type="dcterms:W3CDTF">2020-11-15T11:04:32Z</dcterms:modified>
</cp:coreProperties>
</file>