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63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b="1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История</a:t>
          </a:r>
          <a:endParaRPr lang="ru-RU" b="1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b="1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Устройство</a:t>
          </a:r>
          <a:endParaRPr lang="ru-RU" b="1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b="1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Приложение для </a:t>
          </a:r>
          <a:r>
            <a:rPr lang="ru-RU" b="1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пк</a:t>
          </a:r>
          <a:endParaRPr lang="ru-RU" b="1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ru-RU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1869" custLinFactNeighborY="677"/>
      <dgm:spPr>
        <a:prstGeom prst="rect">
          <a:avLst/>
        </a:prstGeom>
        <a:solidFill>
          <a:srgbClr val="78C5FA">
            <a:alpha val="70000"/>
          </a:srgbClr>
        </a:solidFill>
      </dgm:spPr>
      <dgm:t>
        <a:bodyPr/>
        <a:lstStyle/>
        <a:p>
          <a:endParaRPr lang="ru-RU"/>
        </a:p>
      </dgm:t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78C5FA">
            <a:alpha val="70000"/>
          </a:srgb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lum bright="70000" contrast="-70000"/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78C5FA">
            <a:alpha val="70000"/>
          </a:srgb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 rotWithShape="1">
          <a:blip xmlns:r="http://schemas.openxmlformats.org/officeDocument/2006/relationships" r:embed="rId3">
            <a:lum bright="70000" contrast="-70000"/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06977-746B-4242-84E9-37ADDC46C98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A3D80B-C9AA-4635-B5EA-B3F1427C1611}">
      <dgm:prSet phldrT="[Текст]"/>
      <dgm:spPr>
        <a:solidFill>
          <a:srgbClr val="78C5FA">
            <a:alpha val="40000"/>
          </a:srgbClr>
        </a:solidFill>
      </dgm:spPr>
      <dgm:t>
        <a:bodyPr/>
        <a:lstStyle/>
        <a:p>
          <a:r>
            <a:rPr lang="en-GB" dirty="0" smtClean="0"/>
            <a:t>Python</a:t>
          </a:r>
          <a:endParaRPr lang="ru-RU" dirty="0"/>
        </a:p>
      </dgm:t>
    </dgm:pt>
    <dgm:pt modelId="{031337DD-CC7B-40C9-87C0-553AB363D519}" type="parTrans" cxnId="{6EA567B0-3F23-4C55-893A-028781755B15}">
      <dgm:prSet/>
      <dgm:spPr/>
      <dgm:t>
        <a:bodyPr/>
        <a:lstStyle/>
        <a:p>
          <a:endParaRPr lang="ru-RU"/>
        </a:p>
      </dgm:t>
    </dgm:pt>
    <dgm:pt modelId="{878AD94A-59F0-4B49-BE36-D1AD993F16E7}" type="sibTrans" cxnId="{6EA567B0-3F23-4C55-893A-028781755B15}">
      <dgm:prSet/>
      <dgm:spPr/>
      <dgm:t>
        <a:bodyPr/>
        <a:lstStyle/>
        <a:p>
          <a:endParaRPr lang="ru-RU"/>
        </a:p>
      </dgm:t>
    </dgm:pt>
    <dgm:pt modelId="{A5768579-F309-468E-9CC8-41E1A46E4428}">
      <dgm:prSet phldrT="[Текст]"/>
      <dgm:spPr>
        <a:solidFill>
          <a:srgbClr val="78C5FA">
            <a:alpha val="40000"/>
          </a:srgbClr>
        </a:solidFill>
      </dgm:spPr>
      <dgm:t>
        <a:bodyPr/>
        <a:lstStyle/>
        <a:p>
          <a:r>
            <a:rPr lang="en-GB" dirty="0" smtClean="0"/>
            <a:t>PyQt5</a:t>
          </a:r>
          <a:endParaRPr lang="ru-RU" dirty="0"/>
        </a:p>
      </dgm:t>
    </dgm:pt>
    <dgm:pt modelId="{81522BAD-B20D-4446-A46B-5D01231C0B08}" type="parTrans" cxnId="{A6469B70-F152-47AE-B041-841B579B4AF1}">
      <dgm:prSet/>
      <dgm:spPr/>
      <dgm:t>
        <a:bodyPr/>
        <a:lstStyle/>
        <a:p>
          <a:endParaRPr lang="ru-RU"/>
        </a:p>
      </dgm:t>
    </dgm:pt>
    <dgm:pt modelId="{2A8D3DE6-DA0C-4136-B198-C0DC9073CF45}" type="sibTrans" cxnId="{A6469B70-F152-47AE-B041-841B579B4AF1}">
      <dgm:prSet/>
      <dgm:spPr/>
      <dgm:t>
        <a:bodyPr/>
        <a:lstStyle/>
        <a:p>
          <a:endParaRPr lang="ru-RU"/>
        </a:p>
      </dgm:t>
    </dgm:pt>
    <dgm:pt modelId="{0A15D015-452A-4FBB-B3AB-F32FAF2F82AE}">
      <dgm:prSet phldrT="[Текст]"/>
      <dgm:spPr>
        <a:solidFill>
          <a:srgbClr val="78C5FA">
            <a:alpha val="40000"/>
          </a:srgbClr>
        </a:solidFill>
      </dgm:spPr>
      <dgm:t>
        <a:bodyPr/>
        <a:lstStyle/>
        <a:p>
          <a:r>
            <a:rPr lang="en-GB" dirty="0" err="1" smtClean="0"/>
            <a:t>QtDesigner</a:t>
          </a:r>
          <a:endParaRPr lang="ru-RU" dirty="0"/>
        </a:p>
      </dgm:t>
    </dgm:pt>
    <dgm:pt modelId="{D0AA628B-9095-44C8-ABDE-B1194E4D417E}" type="parTrans" cxnId="{148849AC-382C-46DF-AAFC-26B404792CF2}">
      <dgm:prSet/>
      <dgm:spPr/>
      <dgm:t>
        <a:bodyPr/>
        <a:lstStyle/>
        <a:p>
          <a:endParaRPr lang="ru-RU"/>
        </a:p>
      </dgm:t>
    </dgm:pt>
    <dgm:pt modelId="{3861C591-74D7-44FF-BC6D-E407F3C80224}" type="sibTrans" cxnId="{148849AC-382C-46DF-AAFC-26B404792CF2}">
      <dgm:prSet/>
      <dgm:spPr/>
      <dgm:t>
        <a:bodyPr/>
        <a:lstStyle/>
        <a:p>
          <a:endParaRPr lang="ru-RU"/>
        </a:p>
      </dgm:t>
    </dgm:pt>
    <dgm:pt modelId="{1A39F446-BFE9-4B48-AB1C-75267C11334A}" type="pres">
      <dgm:prSet presAssocID="{C3A06977-746B-4242-84E9-37ADDC46C980}" presName="Name0" presStyleCnt="0">
        <dgm:presLayoutVars>
          <dgm:dir/>
          <dgm:resizeHandles val="exact"/>
        </dgm:presLayoutVars>
      </dgm:prSet>
      <dgm:spPr/>
    </dgm:pt>
    <dgm:pt modelId="{4DEBBB2B-0AA0-43A3-AFC4-9E4B741D9724}" type="pres">
      <dgm:prSet presAssocID="{3EA3D80B-C9AA-4635-B5EA-B3F1427C1611}" presName="composite" presStyleCnt="0"/>
      <dgm:spPr/>
    </dgm:pt>
    <dgm:pt modelId="{D5B14A8A-C943-4074-B9BA-DE07053290D6}" type="pres">
      <dgm:prSet presAssocID="{3EA3D80B-C9AA-4635-B5EA-B3F1427C1611}" presName="rect1" presStyleLbl="trAlignAcc1" presStyleIdx="0" presStyleCnt="3">
        <dgm:presLayoutVars>
          <dgm:bulletEnabled val="1"/>
        </dgm:presLayoutVars>
      </dgm:prSet>
      <dgm:spPr/>
    </dgm:pt>
    <dgm:pt modelId="{3955850B-D6EB-4BB6-BA5F-16D05ABAA76D}" type="pres">
      <dgm:prSet presAssocID="{3EA3D80B-C9AA-4635-B5EA-B3F1427C1611}" presName="rect2" presStyleLbl="fgImgPlace1" presStyleIdx="0" presStyleCnt="3"/>
      <dgm:spPr>
        <a:solidFill>
          <a:srgbClr val="78C5FA"/>
        </a:solidFill>
      </dgm:spPr>
    </dgm:pt>
    <dgm:pt modelId="{3B77A669-D7D8-4F3B-8684-F93B401E74AD}" type="pres">
      <dgm:prSet presAssocID="{878AD94A-59F0-4B49-BE36-D1AD993F16E7}" presName="sibTrans" presStyleCnt="0"/>
      <dgm:spPr/>
    </dgm:pt>
    <dgm:pt modelId="{04D05D96-B0FD-4AE6-8311-31C3399ED2A0}" type="pres">
      <dgm:prSet presAssocID="{A5768579-F309-468E-9CC8-41E1A46E4428}" presName="composite" presStyleCnt="0"/>
      <dgm:spPr/>
    </dgm:pt>
    <dgm:pt modelId="{903B1352-AC19-4198-A966-3336E638BB23}" type="pres">
      <dgm:prSet presAssocID="{A5768579-F309-468E-9CC8-41E1A46E4428}" presName="rect1" presStyleLbl="trAlignAcc1" presStyleIdx="1" presStyleCnt="3">
        <dgm:presLayoutVars>
          <dgm:bulletEnabled val="1"/>
        </dgm:presLayoutVars>
      </dgm:prSet>
      <dgm:spPr/>
    </dgm:pt>
    <dgm:pt modelId="{00126202-091F-472E-80CD-A9B3BA974FE8}" type="pres">
      <dgm:prSet presAssocID="{A5768579-F309-468E-9CC8-41E1A46E4428}" presName="rect2" presStyleLbl="fgImgPlace1" presStyleIdx="1" presStyleCnt="3"/>
      <dgm:spPr>
        <a:solidFill>
          <a:srgbClr val="78C5FA"/>
        </a:solidFill>
      </dgm:spPr>
    </dgm:pt>
    <dgm:pt modelId="{B75C0DD7-A21F-430D-B589-360BB0F68781}" type="pres">
      <dgm:prSet presAssocID="{2A8D3DE6-DA0C-4136-B198-C0DC9073CF45}" presName="sibTrans" presStyleCnt="0"/>
      <dgm:spPr/>
    </dgm:pt>
    <dgm:pt modelId="{5FBE5225-E665-486E-9315-832A46B62212}" type="pres">
      <dgm:prSet presAssocID="{0A15D015-452A-4FBB-B3AB-F32FAF2F82AE}" presName="composite" presStyleCnt="0"/>
      <dgm:spPr/>
    </dgm:pt>
    <dgm:pt modelId="{9F985ED9-D001-4CBA-95A9-3E6A6E48A652}" type="pres">
      <dgm:prSet presAssocID="{0A15D015-452A-4FBB-B3AB-F32FAF2F82AE}" presName="rect1" presStyleLbl="trAlignAcc1" presStyleIdx="2" presStyleCnt="3">
        <dgm:presLayoutVars>
          <dgm:bulletEnabled val="1"/>
        </dgm:presLayoutVars>
      </dgm:prSet>
      <dgm:spPr/>
    </dgm:pt>
    <dgm:pt modelId="{B01DD68B-A08A-47EC-A39E-6BE77E83FE5C}" type="pres">
      <dgm:prSet presAssocID="{0A15D015-452A-4FBB-B3AB-F32FAF2F82AE}" presName="rect2" presStyleLbl="fgImgPlace1" presStyleIdx="2" presStyleCnt="3"/>
      <dgm:spPr>
        <a:solidFill>
          <a:srgbClr val="78C5FA"/>
        </a:solidFill>
      </dgm:spPr>
    </dgm:pt>
  </dgm:ptLst>
  <dgm:cxnLst>
    <dgm:cxn modelId="{A6469B70-F152-47AE-B041-841B579B4AF1}" srcId="{C3A06977-746B-4242-84E9-37ADDC46C980}" destId="{A5768579-F309-468E-9CC8-41E1A46E4428}" srcOrd="1" destOrd="0" parTransId="{81522BAD-B20D-4446-A46B-5D01231C0B08}" sibTransId="{2A8D3DE6-DA0C-4136-B198-C0DC9073CF45}"/>
    <dgm:cxn modelId="{71AAE1F6-F2C4-4566-9C26-94DB749E592E}" type="presOf" srcId="{A5768579-F309-468E-9CC8-41E1A46E4428}" destId="{903B1352-AC19-4198-A966-3336E638BB23}" srcOrd="0" destOrd="0" presId="urn:microsoft.com/office/officeart/2008/layout/PictureStrips"/>
    <dgm:cxn modelId="{C63AC297-2CD1-4D9F-BECE-346A3904AC71}" type="presOf" srcId="{3EA3D80B-C9AA-4635-B5EA-B3F1427C1611}" destId="{D5B14A8A-C943-4074-B9BA-DE07053290D6}" srcOrd="0" destOrd="0" presId="urn:microsoft.com/office/officeart/2008/layout/PictureStrips"/>
    <dgm:cxn modelId="{6EA567B0-3F23-4C55-893A-028781755B15}" srcId="{C3A06977-746B-4242-84E9-37ADDC46C980}" destId="{3EA3D80B-C9AA-4635-B5EA-B3F1427C1611}" srcOrd="0" destOrd="0" parTransId="{031337DD-CC7B-40C9-87C0-553AB363D519}" sibTransId="{878AD94A-59F0-4B49-BE36-D1AD993F16E7}"/>
    <dgm:cxn modelId="{0A64116E-589D-45BE-A81D-78ABC13FAA56}" type="presOf" srcId="{0A15D015-452A-4FBB-B3AB-F32FAF2F82AE}" destId="{9F985ED9-D001-4CBA-95A9-3E6A6E48A652}" srcOrd="0" destOrd="0" presId="urn:microsoft.com/office/officeart/2008/layout/PictureStrips"/>
    <dgm:cxn modelId="{7FB0149B-FE4C-4AD8-A8A8-9D9A468B3792}" type="presOf" srcId="{C3A06977-746B-4242-84E9-37ADDC46C980}" destId="{1A39F446-BFE9-4B48-AB1C-75267C11334A}" srcOrd="0" destOrd="0" presId="urn:microsoft.com/office/officeart/2008/layout/PictureStrips"/>
    <dgm:cxn modelId="{148849AC-382C-46DF-AAFC-26B404792CF2}" srcId="{C3A06977-746B-4242-84E9-37ADDC46C980}" destId="{0A15D015-452A-4FBB-B3AB-F32FAF2F82AE}" srcOrd="2" destOrd="0" parTransId="{D0AA628B-9095-44C8-ABDE-B1194E4D417E}" sibTransId="{3861C591-74D7-44FF-BC6D-E407F3C80224}"/>
    <dgm:cxn modelId="{5CA595B0-23AF-4A64-B0B1-0466C9614D46}" type="presParOf" srcId="{1A39F446-BFE9-4B48-AB1C-75267C11334A}" destId="{4DEBBB2B-0AA0-43A3-AFC4-9E4B741D9724}" srcOrd="0" destOrd="0" presId="urn:microsoft.com/office/officeart/2008/layout/PictureStrips"/>
    <dgm:cxn modelId="{E5E95145-F323-4AA2-BC2A-6BEA5F647865}" type="presParOf" srcId="{4DEBBB2B-0AA0-43A3-AFC4-9E4B741D9724}" destId="{D5B14A8A-C943-4074-B9BA-DE07053290D6}" srcOrd="0" destOrd="0" presId="urn:microsoft.com/office/officeart/2008/layout/PictureStrips"/>
    <dgm:cxn modelId="{638B1E64-0008-4434-8E1E-B4E705C7DE7B}" type="presParOf" srcId="{4DEBBB2B-0AA0-43A3-AFC4-9E4B741D9724}" destId="{3955850B-D6EB-4BB6-BA5F-16D05ABAA76D}" srcOrd="1" destOrd="0" presId="urn:microsoft.com/office/officeart/2008/layout/PictureStrips"/>
    <dgm:cxn modelId="{25ED9A7E-0C45-4D33-BFD4-E739FF83EE40}" type="presParOf" srcId="{1A39F446-BFE9-4B48-AB1C-75267C11334A}" destId="{3B77A669-D7D8-4F3B-8684-F93B401E74AD}" srcOrd="1" destOrd="0" presId="urn:microsoft.com/office/officeart/2008/layout/PictureStrips"/>
    <dgm:cxn modelId="{D302AB1C-8BAE-4A53-87AA-82790635FC84}" type="presParOf" srcId="{1A39F446-BFE9-4B48-AB1C-75267C11334A}" destId="{04D05D96-B0FD-4AE6-8311-31C3399ED2A0}" srcOrd="2" destOrd="0" presId="urn:microsoft.com/office/officeart/2008/layout/PictureStrips"/>
    <dgm:cxn modelId="{C742D5FC-B116-4328-94CE-10B4C158C5BC}" type="presParOf" srcId="{04D05D96-B0FD-4AE6-8311-31C3399ED2A0}" destId="{903B1352-AC19-4198-A966-3336E638BB23}" srcOrd="0" destOrd="0" presId="urn:microsoft.com/office/officeart/2008/layout/PictureStrips"/>
    <dgm:cxn modelId="{7D860AB4-992A-43FB-92B4-F6FD6DE39B64}" type="presParOf" srcId="{04D05D96-B0FD-4AE6-8311-31C3399ED2A0}" destId="{00126202-091F-472E-80CD-A9B3BA974FE8}" srcOrd="1" destOrd="0" presId="urn:microsoft.com/office/officeart/2008/layout/PictureStrips"/>
    <dgm:cxn modelId="{376665D8-C25C-4499-8391-BA5E4311CB54}" type="presParOf" srcId="{1A39F446-BFE9-4B48-AB1C-75267C11334A}" destId="{B75C0DD7-A21F-430D-B589-360BB0F68781}" srcOrd="3" destOrd="0" presId="urn:microsoft.com/office/officeart/2008/layout/PictureStrips"/>
    <dgm:cxn modelId="{0CD72920-1AD6-4CAE-BDF0-79C8038BCF7B}" type="presParOf" srcId="{1A39F446-BFE9-4B48-AB1C-75267C11334A}" destId="{5FBE5225-E665-486E-9315-832A46B62212}" srcOrd="4" destOrd="0" presId="urn:microsoft.com/office/officeart/2008/layout/PictureStrips"/>
    <dgm:cxn modelId="{0686B291-7BE8-410B-BC65-76C2FBD79783}" type="presParOf" srcId="{5FBE5225-E665-486E-9315-832A46B62212}" destId="{9F985ED9-D001-4CBA-95A9-3E6A6E48A652}" srcOrd="0" destOrd="0" presId="urn:microsoft.com/office/officeart/2008/layout/PictureStrips"/>
    <dgm:cxn modelId="{0BF6043A-9B1C-4F33-AC40-FE8327823F98}" type="presParOf" srcId="{5FBE5225-E665-486E-9315-832A46B62212}" destId="{B01DD68B-A08A-47EC-A39E-6BE77E83FE5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FFB655-D46E-4757-A851-A4167CDD336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6279745-8336-4D5F-81A1-1C270EA67B62}">
      <dgm:prSet phldrT="[Текст]"/>
      <dgm:spPr>
        <a:solidFill>
          <a:srgbClr val="78C5FA"/>
        </a:solidFill>
      </dgm:spPr>
      <dgm:t>
        <a:bodyPr/>
        <a:lstStyle/>
        <a:p>
          <a:r>
            <a:rPr lang="ru-RU" dirty="0" smtClean="0"/>
            <a:t>Создание ТЗ</a:t>
          </a:r>
          <a:endParaRPr lang="ru-RU" dirty="0"/>
        </a:p>
      </dgm:t>
    </dgm:pt>
    <dgm:pt modelId="{779BAF0D-27E9-4198-8DEC-70ABDF4C13CD}" type="parTrans" cxnId="{F3AEA715-B53A-4944-B28F-06ADBF930F9E}">
      <dgm:prSet/>
      <dgm:spPr/>
      <dgm:t>
        <a:bodyPr/>
        <a:lstStyle/>
        <a:p>
          <a:endParaRPr lang="ru-RU"/>
        </a:p>
      </dgm:t>
    </dgm:pt>
    <dgm:pt modelId="{02A75B93-9FBC-4EC2-B068-F5ADE3222804}" type="sibTrans" cxnId="{F3AEA715-B53A-4944-B28F-06ADBF930F9E}">
      <dgm:prSet/>
      <dgm:spPr>
        <a:ln>
          <a:solidFill>
            <a:srgbClr val="78C5FA"/>
          </a:solidFill>
        </a:ln>
      </dgm:spPr>
      <dgm:t>
        <a:bodyPr/>
        <a:lstStyle/>
        <a:p>
          <a:endParaRPr lang="ru-RU"/>
        </a:p>
      </dgm:t>
    </dgm:pt>
    <dgm:pt modelId="{0D83CFC6-4F78-4525-9E77-885E8E5D6500}">
      <dgm:prSet phldrT="[Текст]"/>
      <dgm:spPr>
        <a:solidFill>
          <a:srgbClr val="78C5FA"/>
        </a:solidFill>
      </dgm:spPr>
      <dgm:t>
        <a:bodyPr/>
        <a:lstStyle/>
        <a:p>
          <a:r>
            <a:rPr lang="ru-RU" dirty="0" smtClean="0"/>
            <a:t>Дизайн</a:t>
          </a:r>
          <a:endParaRPr lang="ru-RU" dirty="0"/>
        </a:p>
      </dgm:t>
    </dgm:pt>
    <dgm:pt modelId="{2D7C48A7-2AB2-414D-9EAD-8383EBE8149E}" type="parTrans" cxnId="{5B7D5E73-5388-4AB4-B556-A33848D7661B}">
      <dgm:prSet/>
      <dgm:spPr/>
      <dgm:t>
        <a:bodyPr/>
        <a:lstStyle/>
        <a:p>
          <a:endParaRPr lang="ru-RU"/>
        </a:p>
      </dgm:t>
    </dgm:pt>
    <dgm:pt modelId="{0E0417BE-5A42-47FB-A8A4-02241C3A8064}" type="sibTrans" cxnId="{5B7D5E73-5388-4AB4-B556-A33848D7661B}">
      <dgm:prSet/>
      <dgm:spPr>
        <a:ln>
          <a:solidFill>
            <a:srgbClr val="78C5FA"/>
          </a:solidFill>
        </a:ln>
      </dgm:spPr>
      <dgm:t>
        <a:bodyPr/>
        <a:lstStyle/>
        <a:p>
          <a:endParaRPr lang="ru-RU"/>
        </a:p>
      </dgm:t>
    </dgm:pt>
    <dgm:pt modelId="{0B41C38F-E31E-4459-A5AE-A3AA5F547E13}">
      <dgm:prSet phldrT="[Текст]"/>
      <dgm:spPr>
        <a:solidFill>
          <a:srgbClr val="78C5FA"/>
        </a:solidFill>
      </dgm:spPr>
      <dgm:t>
        <a:bodyPr/>
        <a:lstStyle/>
        <a:p>
          <a:r>
            <a:rPr lang="ru-RU" dirty="0" smtClean="0"/>
            <a:t>Написание кода</a:t>
          </a:r>
          <a:endParaRPr lang="ru-RU" dirty="0"/>
        </a:p>
      </dgm:t>
    </dgm:pt>
    <dgm:pt modelId="{D5CC04B5-B5AC-4493-ACE2-13EEC2C7ED17}" type="parTrans" cxnId="{152015D8-32DD-4F27-BD23-0B8424DF089E}">
      <dgm:prSet/>
      <dgm:spPr/>
      <dgm:t>
        <a:bodyPr/>
        <a:lstStyle/>
        <a:p>
          <a:endParaRPr lang="ru-RU"/>
        </a:p>
      </dgm:t>
    </dgm:pt>
    <dgm:pt modelId="{D9ED8AC2-4EAA-4A22-99D7-99FCFBB8766A}" type="sibTrans" cxnId="{152015D8-32DD-4F27-BD23-0B8424DF089E}">
      <dgm:prSet/>
      <dgm:spPr>
        <a:ln>
          <a:solidFill>
            <a:srgbClr val="78C5FA"/>
          </a:solidFill>
        </a:ln>
      </dgm:spPr>
      <dgm:t>
        <a:bodyPr/>
        <a:lstStyle/>
        <a:p>
          <a:endParaRPr lang="ru-RU"/>
        </a:p>
      </dgm:t>
    </dgm:pt>
    <dgm:pt modelId="{F78472D2-6597-4979-A108-7C0A24F7FF56}">
      <dgm:prSet phldrT="[Текст]"/>
      <dgm:spPr>
        <a:solidFill>
          <a:srgbClr val="78C5FA"/>
        </a:solidFill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1B00D5A-A5BD-42A0-ABC3-88B6E9DBA091}" type="parTrans" cxnId="{2D2DC0EE-79F8-4FEF-BDEF-67C93F96474F}">
      <dgm:prSet/>
      <dgm:spPr/>
      <dgm:t>
        <a:bodyPr/>
        <a:lstStyle/>
        <a:p>
          <a:endParaRPr lang="ru-RU"/>
        </a:p>
      </dgm:t>
    </dgm:pt>
    <dgm:pt modelId="{5CE01FC0-4926-4BDC-B932-A35C1FE7551F}" type="sibTrans" cxnId="{2D2DC0EE-79F8-4FEF-BDEF-67C93F96474F}">
      <dgm:prSet/>
      <dgm:spPr/>
      <dgm:t>
        <a:bodyPr/>
        <a:lstStyle/>
        <a:p>
          <a:endParaRPr lang="ru-RU"/>
        </a:p>
      </dgm:t>
    </dgm:pt>
    <dgm:pt modelId="{2E6256CC-5AFD-4ADB-BB5A-96A8E351B163}" type="pres">
      <dgm:prSet presAssocID="{C5FFB655-D46E-4757-A851-A4167CDD3367}" presName="Name0" presStyleCnt="0">
        <dgm:presLayoutVars>
          <dgm:dir/>
          <dgm:resizeHandles val="exact"/>
        </dgm:presLayoutVars>
      </dgm:prSet>
      <dgm:spPr/>
    </dgm:pt>
    <dgm:pt modelId="{A8159BFC-D494-43B6-BE67-6978C9CCE3A0}" type="pres">
      <dgm:prSet presAssocID="{B6279745-8336-4D5F-81A1-1C270EA67B6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1786D9-C44B-4144-91AB-2ADD3658C4EC}" type="pres">
      <dgm:prSet presAssocID="{02A75B93-9FBC-4EC2-B068-F5ADE3222804}" presName="sibTrans" presStyleLbl="sibTrans1D1" presStyleIdx="0" presStyleCnt="3"/>
      <dgm:spPr/>
    </dgm:pt>
    <dgm:pt modelId="{544D7089-98D3-4638-9A2A-A53E903E00A6}" type="pres">
      <dgm:prSet presAssocID="{02A75B93-9FBC-4EC2-B068-F5ADE3222804}" presName="connectorText" presStyleLbl="sibTrans1D1" presStyleIdx="0" presStyleCnt="3"/>
      <dgm:spPr/>
    </dgm:pt>
    <dgm:pt modelId="{D4686B62-792E-488E-8AB6-0369B26BEE45}" type="pres">
      <dgm:prSet presAssocID="{0D83CFC6-4F78-4525-9E77-885E8E5D6500}" presName="node" presStyleLbl="node1" presStyleIdx="1" presStyleCnt="4">
        <dgm:presLayoutVars>
          <dgm:bulletEnabled val="1"/>
        </dgm:presLayoutVars>
      </dgm:prSet>
      <dgm:spPr/>
    </dgm:pt>
    <dgm:pt modelId="{03D3B8F5-D8F5-41D2-9F76-AE049179CDCB}" type="pres">
      <dgm:prSet presAssocID="{0E0417BE-5A42-47FB-A8A4-02241C3A8064}" presName="sibTrans" presStyleLbl="sibTrans1D1" presStyleIdx="1" presStyleCnt="3"/>
      <dgm:spPr/>
    </dgm:pt>
    <dgm:pt modelId="{D98B08FA-7BB3-4815-866C-3E809C601EBF}" type="pres">
      <dgm:prSet presAssocID="{0E0417BE-5A42-47FB-A8A4-02241C3A8064}" presName="connectorText" presStyleLbl="sibTrans1D1" presStyleIdx="1" presStyleCnt="3"/>
      <dgm:spPr/>
    </dgm:pt>
    <dgm:pt modelId="{E0F1FFB7-B2ED-4057-B841-9AF610E0C9F4}" type="pres">
      <dgm:prSet presAssocID="{0B41C38F-E31E-4459-A5AE-A3AA5F547E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055CBC-B545-402C-A1D3-0DF5E2A6D2A2}" type="pres">
      <dgm:prSet presAssocID="{D9ED8AC2-4EAA-4A22-99D7-99FCFBB8766A}" presName="sibTrans" presStyleLbl="sibTrans1D1" presStyleIdx="2" presStyleCnt="3"/>
      <dgm:spPr/>
    </dgm:pt>
    <dgm:pt modelId="{DC6B29BA-5A27-420B-9C7A-0D89A0F4E02E}" type="pres">
      <dgm:prSet presAssocID="{D9ED8AC2-4EAA-4A22-99D7-99FCFBB8766A}" presName="connectorText" presStyleLbl="sibTrans1D1" presStyleIdx="2" presStyleCnt="3"/>
      <dgm:spPr/>
    </dgm:pt>
    <dgm:pt modelId="{81CBC7FD-B148-43D6-81BE-E6B4C0A155D0}" type="pres">
      <dgm:prSet presAssocID="{F78472D2-6597-4979-A108-7C0A24F7FF5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7D5E73-5388-4AB4-B556-A33848D7661B}" srcId="{C5FFB655-D46E-4757-A851-A4167CDD3367}" destId="{0D83CFC6-4F78-4525-9E77-885E8E5D6500}" srcOrd="1" destOrd="0" parTransId="{2D7C48A7-2AB2-414D-9EAD-8383EBE8149E}" sibTransId="{0E0417BE-5A42-47FB-A8A4-02241C3A8064}"/>
    <dgm:cxn modelId="{35A3F9E3-FF4D-417B-BCE6-B334B9963A5E}" type="presOf" srcId="{0E0417BE-5A42-47FB-A8A4-02241C3A8064}" destId="{03D3B8F5-D8F5-41D2-9F76-AE049179CDCB}" srcOrd="0" destOrd="0" presId="urn:microsoft.com/office/officeart/2005/8/layout/bProcess3"/>
    <dgm:cxn modelId="{E3B46A95-B05D-4150-AFAB-232F3C5CF539}" type="presOf" srcId="{F78472D2-6597-4979-A108-7C0A24F7FF56}" destId="{81CBC7FD-B148-43D6-81BE-E6B4C0A155D0}" srcOrd="0" destOrd="0" presId="urn:microsoft.com/office/officeart/2005/8/layout/bProcess3"/>
    <dgm:cxn modelId="{152015D8-32DD-4F27-BD23-0B8424DF089E}" srcId="{C5FFB655-D46E-4757-A851-A4167CDD3367}" destId="{0B41C38F-E31E-4459-A5AE-A3AA5F547E13}" srcOrd="2" destOrd="0" parTransId="{D5CC04B5-B5AC-4493-ACE2-13EEC2C7ED17}" sibTransId="{D9ED8AC2-4EAA-4A22-99D7-99FCFBB8766A}"/>
    <dgm:cxn modelId="{81BCF2AF-FC77-452C-94FA-E1FD3A6978A2}" type="presOf" srcId="{D9ED8AC2-4EAA-4A22-99D7-99FCFBB8766A}" destId="{36055CBC-B545-402C-A1D3-0DF5E2A6D2A2}" srcOrd="0" destOrd="0" presId="urn:microsoft.com/office/officeart/2005/8/layout/bProcess3"/>
    <dgm:cxn modelId="{9B7B3C6E-77B9-4E34-AB22-D61A5903F40B}" type="presOf" srcId="{C5FFB655-D46E-4757-A851-A4167CDD3367}" destId="{2E6256CC-5AFD-4ADB-BB5A-96A8E351B163}" srcOrd="0" destOrd="0" presId="urn:microsoft.com/office/officeart/2005/8/layout/bProcess3"/>
    <dgm:cxn modelId="{4E45F3FA-F0AA-4A55-B3B8-85DBCF27857D}" type="presOf" srcId="{B6279745-8336-4D5F-81A1-1C270EA67B62}" destId="{A8159BFC-D494-43B6-BE67-6978C9CCE3A0}" srcOrd="0" destOrd="0" presId="urn:microsoft.com/office/officeart/2005/8/layout/bProcess3"/>
    <dgm:cxn modelId="{2D2DC0EE-79F8-4FEF-BDEF-67C93F96474F}" srcId="{C5FFB655-D46E-4757-A851-A4167CDD3367}" destId="{F78472D2-6597-4979-A108-7C0A24F7FF56}" srcOrd="3" destOrd="0" parTransId="{41B00D5A-A5BD-42A0-ABC3-88B6E9DBA091}" sibTransId="{5CE01FC0-4926-4BDC-B932-A35C1FE7551F}"/>
    <dgm:cxn modelId="{8A24715C-7235-44EF-8A7E-F839D6D4C899}" type="presOf" srcId="{02A75B93-9FBC-4EC2-B068-F5ADE3222804}" destId="{544D7089-98D3-4638-9A2A-A53E903E00A6}" srcOrd="1" destOrd="0" presId="urn:microsoft.com/office/officeart/2005/8/layout/bProcess3"/>
    <dgm:cxn modelId="{A03423E0-D5E5-4ECF-AE12-41CF53168310}" type="presOf" srcId="{0B41C38F-E31E-4459-A5AE-A3AA5F547E13}" destId="{E0F1FFB7-B2ED-4057-B841-9AF610E0C9F4}" srcOrd="0" destOrd="0" presId="urn:microsoft.com/office/officeart/2005/8/layout/bProcess3"/>
    <dgm:cxn modelId="{F3AEA715-B53A-4944-B28F-06ADBF930F9E}" srcId="{C5FFB655-D46E-4757-A851-A4167CDD3367}" destId="{B6279745-8336-4D5F-81A1-1C270EA67B62}" srcOrd="0" destOrd="0" parTransId="{779BAF0D-27E9-4198-8DEC-70ABDF4C13CD}" sibTransId="{02A75B93-9FBC-4EC2-B068-F5ADE3222804}"/>
    <dgm:cxn modelId="{915ED6FD-8767-4356-91D3-CA0776F931B4}" type="presOf" srcId="{0D83CFC6-4F78-4525-9E77-885E8E5D6500}" destId="{D4686B62-792E-488E-8AB6-0369B26BEE45}" srcOrd="0" destOrd="0" presId="urn:microsoft.com/office/officeart/2005/8/layout/bProcess3"/>
    <dgm:cxn modelId="{32153AF8-5176-436C-A845-EA18E993C383}" type="presOf" srcId="{02A75B93-9FBC-4EC2-B068-F5ADE3222804}" destId="{AB1786D9-C44B-4144-91AB-2ADD3658C4EC}" srcOrd="0" destOrd="0" presId="urn:microsoft.com/office/officeart/2005/8/layout/bProcess3"/>
    <dgm:cxn modelId="{076D4FF6-6687-4514-A112-17825B92B4EB}" type="presOf" srcId="{D9ED8AC2-4EAA-4A22-99D7-99FCFBB8766A}" destId="{DC6B29BA-5A27-420B-9C7A-0D89A0F4E02E}" srcOrd="1" destOrd="0" presId="urn:microsoft.com/office/officeart/2005/8/layout/bProcess3"/>
    <dgm:cxn modelId="{B679999D-AD66-4F81-981E-C5E103C96E55}" type="presOf" srcId="{0E0417BE-5A42-47FB-A8A4-02241C3A8064}" destId="{D98B08FA-7BB3-4815-866C-3E809C601EBF}" srcOrd="1" destOrd="0" presId="urn:microsoft.com/office/officeart/2005/8/layout/bProcess3"/>
    <dgm:cxn modelId="{98ADC069-53EC-4B83-BF8B-1FC7E109C33E}" type="presParOf" srcId="{2E6256CC-5AFD-4ADB-BB5A-96A8E351B163}" destId="{A8159BFC-D494-43B6-BE67-6978C9CCE3A0}" srcOrd="0" destOrd="0" presId="urn:microsoft.com/office/officeart/2005/8/layout/bProcess3"/>
    <dgm:cxn modelId="{E2D5FC93-E15B-4081-8D2A-2D9EC8668826}" type="presParOf" srcId="{2E6256CC-5AFD-4ADB-BB5A-96A8E351B163}" destId="{AB1786D9-C44B-4144-91AB-2ADD3658C4EC}" srcOrd="1" destOrd="0" presId="urn:microsoft.com/office/officeart/2005/8/layout/bProcess3"/>
    <dgm:cxn modelId="{BB7F3437-DD72-4531-AD28-1A0C4E5068EF}" type="presParOf" srcId="{AB1786D9-C44B-4144-91AB-2ADD3658C4EC}" destId="{544D7089-98D3-4638-9A2A-A53E903E00A6}" srcOrd="0" destOrd="0" presId="urn:microsoft.com/office/officeart/2005/8/layout/bProcess3"/>
    <dgm:cxn modelId="{182AA664-6DD1-4B34-9CFF-6D0430F7F2A4}" type="presParOf" srcId="{2E6256CC-5AFD-4ADB-BB5A-96A8E351B163}" destId="{D4686B62-792E-488E-8AB6-0369B26BEE45}" srcOrd="2" destOrd="0" presId="urn:microsoft.com/office/officeart/2005/8/layout/bProcess3"/>
    <dgm:cxn modelId="{9EFBBFA4-0C5D-4BEF-A3C5-88713293C14E}" type="presParOf" srcId="{2E6256CC-5AFD-4ADB-BB5A-96A8E351B163}" destId="{03D3B8F5-D8F5-41D2-9F76-AE049179CDCB}" srcOrd="3" destOrd="0" presId="urn:microsoft.com/office/officeart/2005/8/layout/bProcess3"/>
    <dgm:cxn modelId="{2F7E56CC-E838-4903-92E7-219D75F6DB21}" type="presParOf" srcId="{03D3B8F5-D8F5-41D2-9F76-AE049179CDCB}" destId="{D98B08FA-7BB3-4815-866C-3E809C601EBF}" srcOrd="0" destOrd="0" presId="urn:microsoft.com/office/officeart/2005/8/layout/bProcess3"/>
    <dgm:cxn modelId="{3F9BBC43-0C2D-424A-B6CF-85BA3F07B166}" type="presParOf" srcId="{2E6256CC-5AFD-4ADB-BB5A-96A8E351B163}" destId="{E0F1FFB7-B2ED-4057-B841-9AF610E0C9F4}" srcOrd="4" destOrd="0" presId="urn:microsoft.com/office/officeart/2005/8/layout/bProcess3"/>
    <dgm:cxn modelId="{E02B4D41-C208-4B52-9FED-8D958C59D57F}" type="presParOf" srcId="{2E6256CC-5AFD-4ADB-BB5A-96A8E351B163}" destId="{36055CBC-B545-402C-A1D3-0DF5E2A6D2A2}" srcOrd="5" destOrd="0" presId="urn:microsoft.com/office/officeart/2005/8/layout/bProcess3"/>
    <dgm:cxn modelId="{B7016EF4-141E-468D-BEE5-AD7D88919EA6}" type="presParOf" srcId="{36055CBC-B545-402C-A1D3-0DF5E2A6D2A2}" destId="{DC6B29BA-5A27-420B-9C7A-0D89A0F4E02E}" srcOrd="0" destOrd="0" presId="urn:microsoft.com/office/officeart/2005/8/layout/bProcess3"/>
    <dgm:cxn modelId="{F027E52B-F6EA-454A-A0C6-767B9772EF7F}" type="presParOf" srcId="{2E6256CC-5AFD-4ADB-BB5A-96A8E351B163}" destId="{81CBC7FD-B148-43D6-81BE-E6B4C0A155D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10130"/>
          <a:ext cx="5607050" cy="1407541"/>
        </a:xfrm>
        <a:prstGeom prst="rect">
          <a:avLst/>
        </a:prstGeom>
        <a:solidFill>
          <a:srgbClr val="78C5FA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История</a:t>
          </a:r>
          <a:endParaRPr lang="ru-RU" sz="2500" b="1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78C5FA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lum bright="70000" contrast="-70000"/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Устройство</a:t>
          </a:r>
          <a:endParaRPr lang="ru-RU" sz="2500" b="1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78C5FA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 rotWithShape="1">
          <a:blip xmlns:r="http://schemas.openxmlformats.org/officeDocument/2006/relationships" r:embed="rId3">
            <a:lum bright="70000" contrast="-70000"/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Приложение для </a:t>
          </a:r>
          <a:r>
            <a:rPr lang="ru-RU" sz="2500" b="1" kern="1200" noProof="0" dirty="0" err="1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пк</a:t>
          </a:r>
          <a:endParaRPr lang="ru-RU" sz="2500" b="1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4A8A-C943-4074-B9BA-DE07053290D6}">
      <dsp:nvSpPr>
        <dsp:cNvPr id="0" name=""/>
        <dsp:cNvSpPr/>
      </dsp:nvSpPr>
      <dsp:spPr>
        <a:xfrm>
          <a:off x="1924367" y="355737"/>
          <a:ext cx="4465319" cy="1395412"/>
        </a:xfrm>
        <a:prstGeom prst="rect">
          <a:avLst/>
        </a:prstGeom>
        <a:solidFill>
          <a:srgbClr val="78C5FA">
            <a:alpha val="4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smtClean="0"/>
            <a:t>Python</a:t>
          </a:r>
          <a:endParaRPr lang="ru-RU" sz="5400" kern="1200" dirty="0"/>
        </a:p>
      </dsp:txBody>
      <dsp:txXfrm>
        <a:off x="1924367" y="355737"/>
        <a:ext cx="4465319" cy="1395412"/>
      </dsp:txXfrm>
    </dsp:sp>
    <dsp:sp modelId="{3955850B-D6EB-4BB6-BA5F-16D05ABAA76D}">
      <dsp:nvSpPr>
        <dsp:cNvPr id="0" name=""/>
        <dsp:cNvSpPr/>
      </dsp:nvSpPr>
      <dsp:spPr>
        <a:xfrm>
          <a:off x="1738312" y="154178"/>
          <a:ext cx="976788" cy="1465183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1352-AC19-4198-A966-3336E638BB23}">
      <dsp:nvSpPr>
        <dsp:cNvPr id="0" name=""/>
        <dsp:cNvSpPr/>
      </dsp:nvSpPr>
      <dsp:spPr>
        <a:xfrm>
          <a:off x="1924367" y="2112407"/>
          <a:ext cx="4465319" cy="1395412"/>
        </a:xfrm>
        <a:prstGeom prst="rect">
          <a:avLst/>
        </a:prstGeom>
        <a:solidFill>
          <a:srgbClr val="78C5FA">
            <a:alpha val="4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smtClean="0"/>
            <a:t>PyQt5</a:t>
          </a:r>
          <a:endParaRPr lang="ru-RU" sz="5400" kern="1200" dirty="0"/>
        </a:p>
      </dsp:txBody>
      <dsp:txXfrm>
        <a:off x="1924367" y="2112407"/>
        <a:ext cx="4465319" cy="1395412"/>
      </dsp:txXfrm>
    </dsp:sp>
    <dsp:sp modelId="{00126202-091F-472E-80CD-A9B3BA974FE8}">
      <dsp:nvSpPr>
        <dsp:cNvPr id="0" name=""/>
        <dsp:cNvSpPr/>
      </dsp:nvSpPr>
      <dsp:spPr>
        <a:xfrm>
          <a:off x="1738312" y="1910847"/>
          <a:ext cx="976788" cy="1465183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85ED9-D001-4CBA-95A9-3E6A6E48A652}">
      <dsp:nvSpPr>
        <dsp:cNvPr id="0" name=""/>
        <dsp:cNvSpPr/>
      </dsp:nvSpPr>
      <dsp:spPr>
        <a:xfrm>
          <a:off x="1924367" y="3869076"/>
          <a:ext cx="4465319" cy="1395412"/>
        </a:xfrm>
        <a:prstGeom prst="rect">
          <a:avLst/>
        </a:prstGeom>
        <a:solidFill>
          <a:srgbClr val="78C5FA">
            <a:alpha val="4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400" kern="1200" dirty="0" err="1" smtClean="0"/>
            <a:t>QtDesigner</a:t>
          </a:r>
          <a:endParaRPr lang="ru-RU" sz="5400" kern="1200" dirty="0"/>
        </a:p>
      </dsp:txBody>
      <dsp:txXfrm>
        <a:off x="1924367" y="3869076"/>
        <a:ext cx="4465319" cy="1395412"/>
      </dsp:txXfrm>
    </dsp:sp>
    <dsp:sp modelId="{B01DD68B-A08A-47EC-A39E-6BE77E83FE5C}">
      <dsp:nvSpPr>
        <dsp:cNvPr id="0" name=""/>
        <dsp:cNvSpPr/>
      </dsp:nvSpPr>
      <dsp:spPr>
        <a:xfrm>
          <a:off x="1738312" y="3667516"/>
          <a:ext cx="976788" cy="1465183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786D9-C44B-4144-91AB-2ADD3658C4EC}">
      <dsp:nvSpPr>
        <dsp:cNvPr id="0" name=""/>
        <dsp:cNvSpPr/>
      </dsp:nvSpPr>
      <dsp:spPr>
        <a:xfrm>
          <a:off x="2158158" y="1682454"/>
          <a:ext cx="4659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57" y="45720"/>
              </a:lnTo>
            </a:path>
          </a:pathLst>
        </a:custGeom>
        <a:noFill/>
        <a:ln w="6350" cap="flat" cmpd="sng" algn="ctr">
          <a:solidFill>
            <a:srgbClr val="78C5FA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378723" y="1725691"/>
        <a:ext cx="24827" cy="4965"/>
      </dsp:txXfrm>
    </dsp:sp>
    <dsp:sp modelId="{A8159BFC-D494-43B6-BE67-6978C9CCE3A0}">
      <dsp:nvSpPr>
        <dsp:cNvPr id="0" name=""/>
        <dsp:cNvSpPr/>
      </dsp:nvSpPr>
      <dsp:spPr>
        <a:xfrm>
          <a:off x="1011" y="1080490"/>
          <a:ext cx="2158947" cy="1295368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Создание ТЗ</a:t>
          </a:r>
          <a:endParaRPr lang="ru-RU" sz="2300" kern="1200" dirty="0"/>
        </a:p>
      </dsp:txBody>
      <dsp:txXfrm>
        <a:off x="1011" y="1080490"/>
        <a:ext cx="2158947" cy="1295368"/>
      </dsp:txXfrm>
    </dsp:sp>
    <dsp:sp modelId="{03D3B8F5-D8F5-41D2-9F76-AE049179CDCB}">
      <dsp:nvSpPr>
        <dsp:cNvPr id="0" name=""/>
        <dsp:cNvSpPr/>
      </dsp:nvSpPr>
      <dsp:spPr>
        <a:xfrm>
          <a:off x="1080484" y="2374058"/>
          <a:ext cx="2655505" cy="465957"/>
        </a:xfrm>
        <a:custGeom>
          <a:avLst/>
          <a:gdLst/>
          <a:ahLst/>
          <a:cxnLst/>
          <a:rect l="0" t="0" r="0" b="0"/>
          <a:pathLst>
            <a:path>
              <a:moveTo>
                <a:pt x="2655505" y="0"/>
              </a:moveTo>
              <a:lnTo>
                <a:pt x="2655505" y="250078"/>
              </a:lnTo>
              <a:lnTo>
                <a:pt x="0" y="250078"/>
              </a:lnTo>
              <a:lnTo>
                <a:pt x="0" y="465957"/>
              </a:lnTo>
            </a:path>
          </a:pathLst>
        </a:custGeom>
        <a:noFill/>
        <a:ln w="6350" cap="flat" cmpd="sng" algn="ctr">
          <a:solidFill>
            <a:srgbClr val="78C5FA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340699" y="2604554"/>
        <a:ext cx="135076" cy="4965"/>
      </dsp:txXfrm>
    </dsp:sp>
    <dsp:sp modelId="{D4686B62-792E-488E-8AB6-0369B26BEE45}">
      <dsp:nvSpPr>
        <dsp:cNvPr id="0" name=""/>
        <dsp:cNvSpPr/>
      </dsp:nvSpPr>
      <dsp:spPr>
        <a:xfrm>
          <a:off x="2656516" y="1080490"/>
          <a:ext cx="2158947" cy="1295368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Дизайн</a:t>
          </a:r>
          <a:endParaRPr lang="ru-RU" sz="2300" kern="1200" dirty="0"/>
        </a:p>
      </dsp:txBody>
      <dsp:txXfrm>
        <a:off x="2656516" y="1080490"/>
        <a:ext cx="2158947" cy="1295368"/>
      </dsp:txXfrm>
    </dsp:sp>
    <dsp:sp modelId="{36055CBC-B545-402C-A1D3-0DF5E2A6D2A2}">
      <dsp:nvSpPr>
        <dsp:cNvPr id="0" name=""/>
        <dsp:cNvSpPr/>
      </dsp:nvSpPr>
      <dsp:spPr>
        <a:xfrm>
          <a:off x="2158158" y="3474380"/>
          <a:ext cx="4659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57" y="45720"/>
              </a:lnTo>
            </a:path>
          </a:pathLst>
        </a:custGeom>
        <a:noFill/>
        <a:ln w="6350" cap="flat" cmpd="sng" algn="ctr">
          <a:solidFill>
            <a:srgbClr val="78C5FA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378723" y="3517617"/>
        <a:ext cx="24827" cy="4965"/>
      </dsp:txXfrm>
    </dsp:sp>
    <dsp:sp modelId="{E0F1FFB7-B2ED-4057-B841-9AF610E0C9F4}">
      <dsp:nvSpPr>
        <dsp:cNvPr id="0" name=""/>
        <dsp:cNvSpPr/>
      </dsp:nvSpPr>
      <dsp:spPr>
        <a:xfrm>
          <a:off x="1011" y="2872416"/>
          <a:ext cx="2158947" cy="1295368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Написание кода</a:t>
          </a:r>
          <a:endParaRPr lang="ru-RU" sz="2300" kern="1200" dirty="0"/>
        </a:p>
      </dsp:txBody>
      <dsp:txXfrm>
        <a:off x="1011" y="2872416"/>
        <a:ext cx="2158947" cy="1295368"/>
      </dsp:txXfrm>
    </dsp:sp>
    <dsp:sp modelId="{81CBC7FD-B148-43D6-81BE-E6B4C0A155D0}">
      <dsp:nvSpPr>
        <dsp:cNvPr id="0" name=""/>
        <dsp:cNvSpPr/>
      </dsp:nvSpPr>
      <dsp:spPr>
        <a:xfrm>
          <a:off x="2656516" y="2872416"/>
          <a:ext cx="2158947" cy="1295368"/>
        </a:xfrm>
        <a:prstGeom prst="rect">
          <a:avLst/>
        </a:prstGeom>
        <a:solidFill>
          <a:srgbClr val="78C5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Тестирование</a:t>
          </a:r>
          <a:endParaRPr lang="ru-RU" sz="2300" kern="1200" dirty="0"/>
        </a:p>
      </dsp:txBody>
      <dsp:txXfrm>
        <a:off x="2656516" y="2872416"/>
        <a:ext cx="2158947" cy="129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199A-22E5-4CDA-987F-BC4BFDACB7D3}" type="datetime1">
              <a:rPr lang="ru-RU" smtClean="0"/>
              <a:t>19.01.2022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B367-66E6-4B1C-B5FC-21800FA4D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8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9CC9-9451-4D80-B15B-454EA1C4C28F}" type="datetime1">
              <a:rPr lang="ru-RU" smtClean="0"/>
              <a:pPr/>
              <a:t>19.01.2022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CFFD-921F-4D5F-B365-B1C4C66E78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18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28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23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4122-98FB-4B92-9EEB-3F3144637AE9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49AE5-5FC9-4064-B73D-624153648DDF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A50A5-00A1-459C-9BE7-96F64207CBF7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C4E8-BAFF-4A6C-A38E-47D80B808FC8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B8447-5030-47A7-85C9-0914FFDF75FF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C2C6-56BE-4381-8184-4EA61EE41EC8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A0C37-A2EE-46B8-BBA4-74BD917318EC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F625A-F3D8-4470-83B6-4967B0AE3690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6AD23-54BA-4FBF-8E9D-4A019C3A90A6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4467F-50D8-4671-A5D0-2A27730D064B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422E9FA-D56F-41AD-BA6A-E6F1AC7007BD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9" name="Нижний колонтитул 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40D1684-298D-40C9-8A64-84C3C948C0F3}" type="datetime1">
              <a:rPr lang="ru-RU" noProof="0" smtClean="0"/>
              <a:t>19.01.2022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8C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ru-RU" sz="3000" dirty="0" smtClean="0">
                <a:solidFill>
                  <a:schemeClr val="tx1"/>
                </a:solidFill>
              </a:rPr>
              <a:t>Кодирование и шифрование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 smtClean="0">
                <a:solidFill>
                  <a:schemeClr val="tx1"/>
                </a:solidFill>
              </a:rPr>
              <a:t>Выполнил</a:t>
            </a:r>
            <a:r>
              <a:rPr lang="en-GB" sz="2800" dirty="0" smtClean="0">
                <a:solidFill>
                  <a:schemeClr val="tx1"/>
                </a:solidFill>
              </a:rPr>
              <a:t>: </a:t>
            </a:r>
            <a:r>
              <a:rPr lang="ru-RU" sz="2800" dirty="0" smtClean="0">
                <a:solidFill>
                  <a:schemeClr val="tx1"/>
                </a:solidFill>
              </a:rPr>
              <a:t>Выдра Андрей 11-2 класс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16967"/>
            <a:ext cx="7729728" cy="1188720"/>
          </a:xfrm>
        </p:spPr>
        <p:txBody>
          <a:bodyPr/>
          <a:lstStyle/>
          <a:p>
            <a:r>
              <a:rPr lang="ru-RU" dirty="0" smtClean="0"/>
              <a:t>Декодирование информации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78" y="1419987"/>
            <a:ext cx="7143847" cy="5360127"/>
          </a:xfrm>
        </p:spPr>
      </p:pic>
    </p:spTree>
    <p:extLst>
      <p:ext uri="{BB962C8B-B14F-4D97-AF65-F5344CB8AC3E}">
        <p14:creationId xmlns:p14="http://schemas.microsoft.com/office/powerpoint/2010/main" val="168861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00200" y="357919"/>
            <a:ext cx="8991600" cy="164592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2709653"/>
            <a:ext cx="86594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9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5052" y="0"/>
            <a:ext cx="6095999" cy="6858000"/>
          </a:xfrm>
          <a:prstGeom prst="rect">
            <a:avLst/>
          </a:prstGeom>
          <a:solidFill>
            <a:srgbClr val="78C5FA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0340"/>
          <a:stretch>
            <a:fillRect/>
          </a:stretch>
        </p:blipFill>
        <p:spPr>
          <a:xfrm>
            <a:off x="6060947" y="0"/>
            <a:ext cx="6131053" cy="6858000"/>
          </a:xfrm>
        </p:spPr>
      </p:pic>
      <p:sp>
        <p:nvSpPr>
          <p:cNvPr id="11" name="Текст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Современные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Научно-технический прогресс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742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4650908" cy="6858000"/>
          </a:xfrm>
          <a:prstGeom prst="rect">
            <a:avLst/>
          </a:prstGeom>
          <a:solidFill>
            <a:srgbClr val="78C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Задачи и цель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07" y="8127"/>
            <a:ext cx="7541093" cy="6849873"/>
          </a:xfrm>
          <a:prstGeom prst="rect">
            <a:avLst/>
          </a:prstGeom>
        </p:spPr>
      </p:pic>
      <p:graphicFrame>
        <p:nvGraphicFramePr>
          <p:cNvPr id="5" name="Объект 2" descr="Значок маркеров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13227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C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87" y="2657598"/>
            <a:ext cx="2682789" cy="3101975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6" y="2638425"/>
            <a:ext cx="2340864" cy="3121148"/>
          </a:xfrm>
        </p:spPr>
      </p:pic>
    </p:spTree>
    <p:extLst>
      <p:ext uri="{BB962C8B-B14F-4D97-AF65-F5344CB8AC3E}">
        <p14:creationId xmlns:p14="http://schemas.microsoft.com/office/powerpoint/2010/main" val="27616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860535376"/>
              </p:ext>
            </p:extLst>
          </p:nvPr>
        </p:nvGraphicFramePr>
        <p:xfrm>
          <a:off x="5146136" y="8405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611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" y="804050"/>
            <a:ext cx="5981231" cy="5162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создания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11958"/>
              </p:ext>
            </p:extLst>
          </p:nvPr>
        </p:nvGraphicFramePr>
        <p:xfrm>
          <a:off x="6735763" y="804863"/>
          <a:ext cx="4816475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6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995575" y="137865"/>
            <a:ext cx="7729728" cy="1188720"/>
          </a:xfrm>
        </p:spPr>
        <p:txBody>
          <a:bodyPr/>
          <a:lstStyle/>
          <a:p>
            <a:r>
              <a:rPr lang="ru-RU" dirty="0" smtClean="0"/>
              <a:t>Дизайн приложения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63" y="1423774"/>
            <a:ext cx="6728352" cy="5058912"/>
          </a:xfrm>
        </p:spPr>
      </p:pic>
    </p:spTree>
    <p:extLst>
      <p:ext uri="{BB962C8B-B14F-4D97-AF65-F5344CB8AC3E}">
        <p14:creationId xmlns:p14="http://schemas.microsoft.com/office/powerpoint/2010/main" val="163431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16967"/>
            <a:ext cx="7729728" cy="1188720"/>
          </a:xfrm>
        </p:spPr>
        <p:txBody>
          <a:bodyPr/>
          <a:lstStyle/>
          <a:p>
            <a:r>
              <a:rPr lang="ru-RU" dirty="0" smtClean="0"/>
              <a:t>Кодирование информации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51" y="1466850"/>
            <a:ext cx="6522497" cy="4845051"/>
          </a:xfrm>
        </p:spPr>
      </p:pic>
    </p:spTree>
    <p:extLst>
      <p:ext uri="{BB962C8B-B14F-4D97-AF65-F5344CB8AC3E}">
        <p14:creationId xmlns:p14="http://schemas.microsoft.com/office/powerpoint/2010/main" val="5002483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purl.org/dc/dcmitype/"/>
    <ds:schemaRef ds:uri="http://purl.org/dc/terms/"/>
    <ds:schemaRef ds:uri="71af3243-3dd4-4a8d-8c0d-dd76da1f02a5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финансовом стиле</Template>
  <TotalTime>0</TotalTime>
  <Words>51</Words>
  <Application>Microsoft Office PowerPoint</Application>
  <PresentationFormat>Широкоэкранный</PresentationFormat>
  <Paragraphs>28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Посылка</vt:lpstr>
      <vt:lpstr>Кодирование и шифрование</vt:lpstr>
      <vt:lpstr>Актуальность темы</vt:lpstr>
      <vt:lpstr>Задачи и цель</vt:lpstr>
      <vt:lpstr>История</vt:lpstr>
      <vt:lpstr>Создание приложения</vt:lpstr>
      <vt:lpstr>Технологии</vt:lpstr>
      <vt:lpstr>Процесс создания</vt:lpstr>
      <vt:lpstr>Дизайн приложения</vt:lpstr>
      <vt:lpstr>Кодирование информации</vt:lpstr>
      <vt:lpstr>Декодирование информации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2022-01-19T11:30:00Z</dcterms:created>
  <dcterms:modified xsi:type="dcterms:W3CDTF">2022-01-19T18:19:43Z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