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2174B-E218-404A-823F-A7F74C58AFF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5DF26E-56C6-48C0-87E5-29245B43758C}">
      <dgm:prSet phldrT="[Текст]"/>
      <dgm:spPr/>
      <dgm:t>
        <a:bodyPr/>
        <a:lstStyle/>
        <a:p>
          <a:r>
            <a:rPr lang="ru-RU" b="0" i="0" dirty="0" smtClean="0"/>
            <a:t>Выяснить как устроено кодирование и шифрование</a:t>
          </a:r>
          <a:endParaRPr lang="ru-RU" dirty="0"/>
        </a:p>
      </dgm:t>
    </dgm:pt>
    <dgm:pt modelId="{2F3F40C0-1269-4CC0-8156-4204A132361B}" type="parTrans" cxnId="{F8DB84E5-B3E3-4192-9CE4-957F77C351F4}">
      <dgm:prSet/>
      <dgm:spPr/>
      <dgm:t>
        <a:bodyPr/>
        <a:lstStyle/>
        <a:p>
          <a:endParaRPr lang="ru-RU"/>
        </a:p>
      </dgm:t>
    </dgm:pt>
    <dgm:pt modelId="{8991FF68-7170-4540-ACFE-62E3AA2F52C5}" type="sibTrans" cxnId="{F8DB84E5-B3E3-4192-9CE4-957F77C351F4}">
      <dgm:prSet/>
      <dgm:spPr/>
      <dgm:t>
        <a:bodyPr/>
        <a:lstStyle/>
        <a:p>
          <a:endParaRPr lang="ru-RU"/>
        </a:p>
      </dgm:t>
    </dgm:pt>
    <dgm:pt modelId="{FA0C50CD-FBA6-4D91-BBFA-619F7D9F8443}">
      <dgm:prSet phldrT="[Текст]"/>
      <dgm:spPr/>
      <dgm:t>
        <a:bodyPr/>
        <a:lstStyle/>
        <a:p>
          <a:r>
            <a:rPr lang="ru-RU" b="0" i="0" dirty="0" smtClean="0"/>
            <a:t>Изучить историю кодирования и шифрования</a:t>
          </a:r>
          <a:endParaRPr lang="ru-RU" dirty="0"/>
        </a:p>
      </dgm:t>
    </dgm:pt>
    <dgm:pt modelId="{6517A9B2-5B68-4F5C-895B-DCEC9BA0C747}" type="parTrans" cxnId="{7C50BF7D-9E20-4469-8D00-976FE377B0BA}">
      <dgm:prSet/>
      <dgm:spPr/>
      <dgm:t>
        <a:bodyPr/>
        <a:lstStyle/>
        <a:p>
          <a:endParaRPr lang="ru-RU"/>
        </a:p>
      </dgm:t>
    </dgm:pt>
    <dgm:pt modelId="{1ADD48E9-16BF-4CCF-B10F-BBC02AA85675}" type="sibTrans" cxnId="{7C50BF7D-9E20-4469-8D00-976FE377B0BA}">
      <dgm:prSet/>
      <dgm:spPr/>
      <dgm:t>
        <a:bodyPr/>
        <a:lstStyle/>
        <a:p>
          <a:endParaRPr lang="ru-RU"/>
        </a:p>
      </dgm:t>
    </dgm:pt>
    <dgm:pt modelId="{9488590B-9CAC-4E2B-ACC6-EC3AF0BC8CCF}">
      <dgm:prSet phldrT="[Текст]"/>
      <dgm:spPr/>
      <dgm:t>
        <a:bodyPr/>
        <a:lstStyle/>
        <a:p>
          <a:r>
            <a:rPr lang="ru-RU" b="0" i="0" dirty="0" smtClean="0"/>
            <a:t>Создать приложение по кодированию и декодированию</a:t>
          </a:r>
          <a:endParaRPr lang="ru-RU" dirty="0"/>
        </a:p>
      </dgm:t>
    </dgm:pt>
    <dgm:pt modelId="{B589A233-6737-46D8-B9C5-0400ADC3245C}" type="parTrans" cxnId="{687EF2D5-15B5-4A6A-8162-41304B1879F1}">
      <dgm:prSet/>
      <dgm:spPr/>
      <dgm:t>
        <a:bodyPr/>
        <a:lstStyle/>
        <a:p>
          <a:endParaRPr lang="ru-RU"/>
        </a:p>
      </dgm:t>
    </dgm:pt>
    <dgm:pt modelId="{920D75EC-1921-4EAF-AD6C-80B826FAC481}" type="sibTrans" cxnId="{687EF2D5-15B5-4A6A-8162-41304B1879F1}">
      <dgm:prSet/>
      <dgm:spPr/>
      <dgm:t>
        <a:bodyPr/>
        <a:lstStyle/>
        <a:p>
          <a:endParaRPr lang="ru-RU"/>
        </a:p>
      </dgm:t>
    </dgm:pt>
    <dgm:pt modelId="{D7749A55-F3A7-479E-8EF9-22C189359DB7}" type="pres">
      <dgm:prSet presAssocID="{0532174B-E218-404A-823F-A7F74C58AFF5}" presName="linear" presStyleCnt="0">
        <dgm:presLayoutVars>
          <dgm:dir/>
          <dgm:animLvl val="lvl"/>
          <dgm:resizeHandles val="exact"/>
        </dgm:presLayoutVars>
      </dgm:prSet>
      <dgm:spPr/>
    </dgm:pt>
    <dgm:pt modelId="{BCD66199-D7E6-481B-B8C9-9B5BE60FC1DD}" type="pres">
      <dgm:prSet presAssocID="{355DF26E-56C6-48C0-87E5-29245B43758C}" presName="parentLin" presStyleCnt="0"/>
      <dgm:spPr/>
    </dgm:pt>
    <dgm:pt modelId="{A3B4EAC4-65C4-49F0-BE90-B28A27089D11}" type="pres">
      <dgm:prSet presAssocID="{355DF26E-56C6-48C0-87E5-29245B43758C}" presName="parentLeftMargin" presStyleLbl="node1" presStyleIdx="0" presStyleCnt="3"/>
      <dgm:spPr/>
    </dgm:pt>
    <dgm:pt modelId="{10DCF172-2FD9-4E08-BA07-42F035EA4E88}" type="pres">
      <dgm:prSet presAssocID="{355DF26E-56C6-48C0-87E5-29245B4375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415635-1371-4600-9A02-713C5F8227DD}" type="pres">
      <dgm:prSet presAssocID="{355DF26E-56C6-48C0-87E5-29245B43758C}" presName="negativeSpace" presStyleCnt="0"/>
      <dgm:spPr/>
    </dgm:pt>
    <dgm:pt modelId="{F1BC01BC-2407-440C-B033-D2A0D78683FC}" type="pres">
      <dgm:prSet presAssocID="{355DF26E-56C6-48C0-87E5-29245B43758C}" presName="childText" presStyleLbl="conFgAcc1" presStyleIdx="0" presStyleCnt="3">
        <dgm:presLayoutVars>
          <dgm:bulletEnabled val="1"/>
        </dgm:presLayoutVars>
      </dgm:prSet>
      <dgm:spPr/>
    </dgm:pt>
    <dgm:pt modelId="{33E54F27-F75E-467B-916F-788DD716BB2E}" type="pres">
      <dgm:prSet presAssocID="{8991FF68-7170-4540-ACFE-62E3AA2F52C5}" presName="spaceBetweenRectangles" presStyleCnt="0"/>
      <dgm:spPr/>
    </dgm:pt>
    <dgm:pt modelId="{8B5633D0-1C2E-435C-88A8-51E24DD04E74}" type="pres">
      <dgm:prSet presAssocID="{FA0C50CD-FBA6-4D91-BBFA-619F7D9F8443}" presName="parentLin" presStyleCnt="0"/>
      <dgm:spPr/>
    </dgm:pt>
    <dgm:pt modelId="{F2D8E687-D0B5-4B53-80CD-8586ACA58640}" type="pres">
      <dgm:prSet presAssocID="{FA0C50CD-FBA6-4D91-BBFA-619F7D9F8443}" presName="parentLeftMargin" presStyleLbl="node1" presStyleIdx="0" presStyleCnt="3"/>
      <dgm:spPr/>
    </dgm:pt>
    <dgm:pt modelId="{CD12018B-8F47-4307-96E6-AEE867DB61A9}" type="pres">
      <dgm:prSet presAssocID="{FA0C50CD-FBA6-4D91-BBFA-619F7D9F844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D931EC-3662-4507-9907-DBF5B239BDBB}" type="pres">
      <dgm:prSet presAssocID="{FA0C50CD-FBA6-4D91-BBFA-619F7D9F8443}" presName="negativeSpace" presStyleCnt="0"/>
      <dgm:spPr/>
    </dgm:pt>
    <dgm:pt modelId="{6DC3EF69-158F-4515-866F-31272D2B34C7}" type="pres">
      <dgm:prSet presAssocID="{FA0C50CD-FBA6-4D91-BBFA-619F7D9F8443}" presName="childText" presStyleLbl="conFgAcc1" presStyleIdx="1" presStyleCnt="3">
        <dgm:presLayoutVars>
          <dgm:bulletEnabled val="1"/>
        </dgm:presLayoutVars>
      </dgm:prSet>
      <dgm:spPr/>
    </dgm:pt>
    <dgm:pt modelId="{69A761C5-8F96-46CB-AD68-44D41C6924F1}" type="pres">
      <dgm:prSet presAssocID="{1ADD48E9-16BF-4CCF-B10F-BBC02AA85675}" presName="spaceBetweenRectangles" presStyleCnt="0"/>
      <dgm:spPr/>
    </dgm:pt>
    <dgm:pt modelId="{ABF1F88C-443D-4D97-86DD-4D9A7A0521A6}" type="pres">
      <dgm:prSet presAssocID="{9488590B-9CAC-4E2B-ACC6-EC3AF0BC8CCF}" presName="parentLin" presStyleCnt="0"/>
      <dgm:spPr/>
    </dgm:pt>
    <dgm:pt modelId="{8BD26D1F-020D-4D02-AEB9-017178928B36}" type="pres">
      <dgm:prSet presAssocID="{9488590B-9CAC-4E2B-ACC6-EC3AF0BC8CCF}" presName="parentLeftMargin" presStyleLbl="node1" presStyleIdx="1" presStyleCnt="3"/>
      <dgm:spPr/>
    </dgm:pt>
    <dgm:pt modelId="{2786CED3-9D1C-4129-A5CF-31427A2151AF}" type="pres">
      <dgm:prSet presAssocID="{9488590B-9CAC-4E2B-ACC6-EC3AF0BC8CC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68E272-F679-47B5-8AF0-CB84828A97FB}" type="pres">
      <dgm:prSet presAssocID="{9488590B-9CAC-4E2B-ACC6-EC3AF0BC8CCF}" presName="negativeSpace" presStyleCnt="0"/>
      <dgm:spPr/>
    </dgm:pt>
    <dgm:pt modelId="{BB374CBA-450A-4D2E-AAB2-8ACCC1DD6DB7}" type="pres">
      <dgm:prSet presAssocID="{9488590B-9CAC-4E2B-ACC6-EC3AF0BC8C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7EF2D5-15B5-4A6A-8162-41304B1879F1}" srcId="{0532174B-E218-404A-823F-A7F74C58AFF5}" destId="{9488590B-9CAC-4E2B-ACC6-EC3AF0BC8CCF}" srcOrd="2" destOrd="0" parTransId="{B589A233-6737-46D8-B9C5-0400ADC3245C}" sibTransId="{920D75EC-1921-4EAF-AD6C-80B826FAC481}"/>
    <dgm:cxn modelId="{5BB99D30-4D07-4768-BC92-D5616EE76181}" type="presOf" srcId="{FA0C50CD-FBA6-4D91-BBFA-619F7D9F8443}" destId="{F2D8E687-D0B5-4B53-80CD-8586ACA58640}" srcOrd="0" destOrd="0" presId="urn:microsoft.com/office/officeart/2005/8/layout/list1"/>
    <dgm:cxn modelId="{F3EC4E59-ED08-404E-B130-92CE317564AE}" type="presOf" srcId="{FA0C50CD-FBA6-4D91-BBFA-619F7D9F8443}" destId="{CD12018B-8F47-4307-96E6-AEE867DB61A9}" srcOrd="1" destOrd="0" presId="urn:microsoft.com/office/officeart/2005/8/layout/list1"/>
    <dgm:cxn modelId="{CF1A5710-BB85-404E-A704-3D8DD8FC7C28}" type="presOf" srcId="{9488590B-9CAC-4E2B-ACC6-EC3AF0BC8CCF}" destId="{8BD26D1F-020D-4D02-AEB9-017178928B36}" srcOrd="0" destOrd="0" presId="urn:microsoft.com/office/officeart/2005/8/layout/list1"/>
    <dgm:cxn modelId="{63486F5C-B83D-47E1-9D77-C027F1B85BB0}" type="presOf" srcId="{355DF26E-56C6-48C0-87E5-29245B43758C}" destId="{A3B4EAC4-65C4-49F0-BE90-B28A27089D11}" srcOrd="0" destOrd="0" presId="urn:microsoft.com/office/officeart/2005/8/layout/list1"/>
    <dgm:cxn modelId="{7C50BF7D-9E20-4469-8D00-976FE377B0BA}" srcId="{0532174B-E218-404A-823F-A7F74C58AFF5}" destId="{FA0C50CD-FBA6-4D91-BBFA-619F7D9F8443}" srcOrd="1" destOrd="0" parTransId="{6517A9B2-5B68-4F5C-895B-DCEC9BA0C747}" sibTransId="{1ADD48E9-16BF-4CCF-B10F-BBC02AA85675}"/>
    <dgm:cxn modelId="{F8DB84E5-B3E3-4192-9CE4-957F77C351F4}" srcId="{0532174B-E218-404A-823F-A7F74C58AFF5}" destId="{355DF26E-56C6-48C0-87E5-29245B43758C}" srcOrd="0" destOrd="0" parTransId="{2F3F40C0-1269-4CC0-8156-4204A132361B}" sibTransId="{8991FF68-7170-4540-ACFE-62E3AA2F52C5}"/>
    <dgm:cxn modelId="{B4162D03-1BD1-4311-956C-7BA37052052D}" type="presOf" srcId="{355DF26E-56C6-48C0-87E5-29245B43758C}" destId="{10DCF172-2FD9-4E08-BA07-42F035EA4E88}" srcOrd="1" destOrd="0" presId="urn:microsoft.com/office/officeart/2005/8/layout/list1"/>
    <dgm:cxn modelId="{CE8AFC76-494A-4770-95FB-DC344B845A2D}" type="presOf" srcId="{0532174B-E218-404A-823F-A7F74C58AFF5}" destId="{D7749A55-F3A7-479E-8EF9-22C189359DB7}" srcOrd="0" destOrd="0" presId="urn:microsoft.com/office/officeart/2005/8/layout/list1"/>
    <dgm:cxn modelId="{21A7DABE-F0FA-438C-AA6E-FF6AC1CAF2F4}" type="presOf" srcId="{9488590B-9CAC-4E2B-ACC6-EC3AF0BC8CCF}" destId="{2786CED3-9D1C-4129-A5CF-31427A2151AF}" srcOrd="1" destOrd="0" presId="urn:microsoft.com/office/officeart/2005/8/layout/list1"/>
    <dgm:cxn modelId="{5F995EE8-4FB5-43B6-BA1F-7B09033A16B3}" type="presParOf" srcId="{D7749A55-F3A7-479E-8EF9-22C189359DB7}" destId="{BCD66199-D7E6-481B-B8C9-9B5BE60FC1DD}" srcOrd="0" destOrd="0" presId="urn:microsoft.com/office/officeart/2005/8/layout/list1"/>
    <dgm:cxn modelId="{EF639DA1-4906-4879-BA2F-509E797C9281}" type="presParOf" srcId="{BCD66199-D7E6-481B-B8C9-9B5BE60FC1DD}" destId="{A3B4EAC4-65C4-49F0-BE90-B28A27089D11}" srcOrd="0" destOrd="0" presId="urn:microsoft.com/office/officeart/2005/8/layout/list1"/>
    <dgm:cxn modelId="{8AADD7CD-3C3C-41F1-882B-1234AE7B571A}" type="presParOf" srcId="{BCD66199-D7E6-481B-B8C9-9B5BE60FC1DD}" destId="{10DCF172-2FD9-4E08-BA07-42F035EA4E88}" srcOrd="1" destOrd="0" presId="urn:microsoft.com/office/officeart/2005/8/layout/list1"/>
    <dgm:cxn modelId="{0E3E3D03-2131-4947-A21C-A7A696178A21}" type="presParOf" srcId="{D7749A55-F3A7-479E-8EF9-22C189359DB7}" destId="{E8415635-1371-4600-9A02-713C5F8227DD}" srcOrd="1" destOrd="0" presId="urn:microsoft.com/office/officeart/2005/8/layout/list1"/>
    <dgm:cxn modelId="{04E7B13A-79B9-40CA-A4D1-57148BBBDD57}" type="presParOf" srcId="{D7749A55-F3A7-479E-8EF9-22C189359DB7}" destId="{F1BC01BC-2407-440C-B033-D2A0D78683FC}" srcOrd="2" destOrd="0" presId="urn:microsoft.com/office/officeart/2005/8/layout/list1"/>
    <dgm:cxn modelId="{68D9A9A2-070F-4F00-A667-6FA26C89B196}" type="presParOf" srcId="{D7749A55-F3A7-479E-8EF9-22C189359DB7}" destId="{33E54F27-F75E-467B-916F-788DD716BB2E}" srcOrd="3" destOrd="0" presId="urn:microsoft.com/office/officeart/2005/8/layout/list1"/>
    <dgm:cxn modelId="{1B3D5BC3-F0D7-43A3-966B-631153376A19}" type="presParOf" srcId="{D7749A55-F3A7-479E-8EF9-22C189359DB7}" destId="{8B5633D0-1C2E-435C-88A8-51E24DD04E74}" srcOrd="4" destOrd="0" presId="urn:microsoft.com/office/officeart/2005/8/layout/list1"/>
    <dgm:cxn modelId="{C3FA6F0B-8E1C-4AEA-B845-AAFAB745D311}" type="presParOf" srcId="{8B5633D0-1C2E-435C-88A8-51E24DD04E74}" destId="{F2D8E687-D0B5-4B53-80CD-8586ACA58640}" srcOrd="0" destOrd="0" presId="urn:microsoft.com/office/officeart/2005/8/layout/list1"/>
    <dgm:cxn modelId="{D7A294B1-EFE0-4FB7-87F8-6DE50EA67CD5}" type="presParOf" srcId="{8B5633D0-1C2E-435C-88A8-51E24DD04E74}" destId="{CD12018B-8F47-4307-96E6-AEE867DB61A9}" srcOrd="1" destOrd="0" presId="urn:microsoft.com/office/officeart/2005/8/layout/list1"/>
    <dgm:cxn modelId="{B780A5E3-215B-4BE6-8B57-FA56FFD5DF6C}" type="presParOf" srcId="{D7749A55-F3A7-479E-8EF9-22C189359DB7}" destId="{CED931EC-3662-4507-9907-DBF5B239BDBB}" srcOrd="5" destOrd="0" presId="urn:microsoft.com/office/officeart/2005/8/layout/list1"/>
    <dgm:cxn modelId="{4DC24250-0491-4F42-ACD8-97E429F544AA}" type="presParOf" srcId="{D7749A55-F3A7-479E-8EF9-22C189359DB7}" destId="{6DC3EF69-158F-4515-866F-31272D2B34C7}" srcOrd="6" destOrd="0" presId="urn:microsoft.com/office/officeart/2005/8/layout/list1"/>
    <dgm:cxn modelId="{06DA609F-08A0-44EB-A1B5-986B0BFB8F40}" type="presParOf" srcId="{D7749A55-F3A7-479E-8EF9-22C189359DB7}" destId="{69A761C5-8F96-46CB-AD68-44D41C6924F1}" srcOrd="7" destOrd="0" presId="urn:microsoft.com/office/officeart/2005/8/layout/list1"/>
    <dgm:cxn modelId="{1F398020-9503-443E-9B1E-1404757F4708}" type="presParOf" srcId="{D7749A55-F3A7-479E-8EF9-22C189359DB7}" destId="{ABF1F88C-443D-4D97-86DD-4D9A7A0521A6}" srcOrd="8" destOrd="0" presId="urn:microsoft.com/office/officeart/2005/8/layout/list1"/>
    <dgm:cxn modelId="{67D5D195-E25E-43D0-BB5B-9B8515CCB998}" type="presParOf" srcId="{ABF1F88C-443D-4D97-86DD-4D9A7A0521A6}" destId="{8BD26D1F-020D-4D02-AEB9-017178928B36}" srcOrd="0" destOrd="0" presId="urn:microsoft.com/office/officeart/2005/8/layout/list1"/>
    <dgm:cxn modelId="{83B9CD91-F2B3-4125-8181-ADB9B0499296}" type="presParOf" srcId="{ABF1F88C-443D-4D97-86DD-4D9A7A0521A6}" destId="{2786CED3-9D1C-4129-A5CF-31427A2151AF}" srcOrd="1" destOrd="0" presId="urn:microsoft.com/office/officeart/2005/8/layout/list1"/>
    <dgm:cxn modelId="{312F4C37-B25D-47D4-9B51-C8BC9D08D1C6}" type="presParOf" srcId="{D7749A55-F3A7-479E-8EF9-22C189359DB7}" destId="{B468E272-F679-47B5-8AF0-CB84828A97FB}" srcOrd="9" destOrd="0" presId="urn:microsoft.com/office/officeart/2005/8/layout/list1"/>
    <dgm:cxn modelId="{260E8C30-4448-480B-AE6A-7AEBF8CCCFFC}" type="presParOf" srcId="{D7749A55-F3A7-479E-8EF9-22C189359DB7}" destId="{BB374CBA-450A-4D2E-AAB2-8ACCC1DD6D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01BC-2407-440C-B033-D2A0D78683FC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F172-2FD9-4E08-BA07-42F035EA4E88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i="0" kern="1200" dirty="0" smtClean="0"/>
            <a:t>Выяснить как устроено кодирование и шифрование</a:t>
          </a:r>
          <a:endParaRPr lang="ru-RU" sz="2900" kern="1200" dirty="0"/>
        </a:p>
      </dsp:txBody>
      <dsp:txXfrm>
        <a:off x="471605" y="87648"/>
        <a:ext cx="5933838" cy="772500"/>
      </dsp:txXfrm>
    </dsp:sp>
    <dsp:sp modelId="{6DC3EF69-158F-4515-866F-31272D2B34C7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2018B-8F47-4307-96E6-AEE867DB61A9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i="0" kern="1200" dirty="0" smtClean="0"/>
            <a:t>Изучить историю кодирования и шифрования</a:t>
          </a:r>
          <a:endParaRPr lang="ru-RU" sz="2900" kern="1200" dirty="0"/>
        </a:p>
      </dsp:txBody>
      <dsp:txXfrm>
        <a:off x="471605" y="1403088"/>
        <a:ext cx="5933838" cy="772500"/>
      </dsp:txXfrm>
    </dsp:sp>
    <dsp:sp modelId="{BB374CBA-450A-4D2E-AAB2-8ACCC1DD6DB7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6CED3-9D1C-4129-A5CF-31427A2151AF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i="0" kern="1200" dirty="0" smtClean="0"/>
            <a:t>Создать приложение по кодированию и декодированию</a:t>
          </a:r>
          <a:endParaRPr lang="ru-RU" sz="2900" kern="1200" dirty="0"/>
        </a:p>
      </dsp:txBody>
      <dsp:txXfrm>
        <a:off x="471605" y="2718528"/>
        <a:ext cx="593383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7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94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049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8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7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285999" cy="1477400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ученик 11(2) класса</a:t>
            </a:r>
          </a:p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ГБОУ школы №458 Невского района</a:t>
            </a:r>
          </a:p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Санкт-Петербурга</a:t>
            </a:r>
          </a:p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Выдра Андрей Михайлович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6000" y="5280847"/>
            <a:ext cx="5285999" cy="147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Руководитель</a:t>
            </a:r>
            <a:r>
              <a:rPr lang="en-GB" dirty="0" smtClean="0"/>
              <a:t>:</a:t>
            </a:r>
            <a:r>
              <a:rPr lang="ru-RU" dirty="0" smtClean="0"/>
              <a:t> Сизов Вадим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91809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задачи и цель проекта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770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71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79" y="1930400"/>
            <a:ext cx="5118178" cy="3838633"/>
          </a:xfrm>
        </p:spPr>
      </p:pic>
    </p:spTree>
    <p:extLst>
      <p:ext uri="{BB962C8B-B14F-4D97-AF65-F5344CB8AC3E}">
        <p14:creationId xmlns:p14="http://schemas.microsoft.com/office/powerpoint/2010/main" val="4763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4" y="2160588"/>
            <a:ext cx="5697949" cy="3881437"/>
          </a:xfrm>
        </p:spPr>
      </p:pic>
    </p:spTree>
    <p:extLst>
      <p:ext uri="{BB962C8B-B14F-4D97-AF65-F5344CB8AC3E}">
        <p14:creationId xmlns:p14="http://schemas.microsoft.com/office/powerpoint/2010/main" val="41611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78" y="1565755"/>
            <a:ext cx="6526580" cy="4852052"/>
          </a:xfrm>
        </p:spPr>
      </p:pic>
    </p:spTree>
    <p:extLst>
      <p:ext uri="{BB962C8B-B14F-4D97-AF65-F5344CB8AC3E}">
        <p14:creationId xmlns:p14="http://schemas.microsoft.com/office/powerpoint/2010/main" val="13298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Будущее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2" y="2160588"/>
            <a:ext cx="6912333" cy="3881437"/>
          </a:xfrm>
        </p:spPr>
      </p:pic>
    </p:spTree>
    <p:extLst>
      <p:ext uri="{BB962C8B-B14F-4D97-AF65-F5344CB8AC3E}">
        <p14:creationId xmlns:p14="http://schemas.microsoft.com/office/powerpoint/2010/main" val="101529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24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59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 2</vt:lpstr>
      <vt:lpstr>Wingdings 3</vt:lpstr>
      <vt:lpstr>Аспект</vt:lpstr>
      <vt:lpstr>Кодирование и шифрование</vt:lpstr>
      <vt:lpstr>Актуальность темы</vt:lpstr>
      <vt:lpstr>Основная задачи и цель проекта</vt:lpstr>
      <vt:lpstr>Кодирование и шифрование</vt:lpstr>
      <vt:lpstr>История</vt:lpstr>
      <vt:lpstr>Приложение</vt:lpstr>
      <vt:lpstr>Будущее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Кодирование и шифрование</dc:title>
  <dc:creator>ааа аа</dc:creator>
  <cp:lastModifiedBy>ааа аа</cp:lastModifiedBy>
  <cp:revision>7</cp:revision>
  <dcterms:created xsi:type="dcterms:W3CDTF">2022-01-16T07:03:30Z</dcterms:created>
  <dcterms:modified xsi:type="dcterms:W3CDTF">2022-01-16T09:06:01Z</dcterms:modified>
</cp:coreProperties>
</file>