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7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92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7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852AFD-DEE8-49E9-BC12-FAF705112EEC}" type="datetimeFigureOut">
              <a:rPr lang="ru-RU" smtClean="0"/>
              <a:t>02.01.2021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Trap them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600" dirty="0" smtClean="0"/>
              <a:t>Подготовили:</a:t>
            </a:r>
          </a:p>
          <a:p>
            <a:pPr algn="r"/>
            <a:r>
              <a:rPr lang="ru-RU" sz="1600" dirty="0" smtClean="0"/>
              <a:t> Проскурина Елизавета, </a:t>
            </a:r>
            <a:r>
              <a:rPr lang="ru-RU" sz="1600" dirty="0"/>
              <a:t>В</a:t>
            </a:r>
            <a:r>
              <a:rPr lang="ru-RU" sz="1600" dirty="0" smtClean="0"/>
              <a:t>ыдра Андрей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1693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513476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главном меню игрок может либо начать новую игру, либо продолжить прошлую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78" y="1690672"/>
            <a:ext cx="4960245" cy="43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5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паузы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02135" y="1690688"/>
            <a:ext cx="451327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меню паузы игрок может сохраниться и позже загрузить сохранённую игру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489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0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8422" y="1825625"/>
            <a:ext cx="40553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Поле. Герой в синих штанах, кружки рядом – возможные ходы, большие жёлтые круги – монетки, справа сверху отображается здоровье игрока, слева сверху количество оставшихся монет.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09594" cy="44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Ловушки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784" y="1880099"/>
            <a:ext cx="484394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Демонстрация работы ловушек, если в момент запуска клетки на ячейке никого нет, она преобразуется в ловушку, иначе сверху летит клетка… При попадании на какого-то героя, клетка вместе с героем постепенно исчезает.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12" y="1437991"/>
            <a:ext cx="5442388" cy="47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6118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112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Trap them</vt:lpstr>
      <vt:lpstr>Главное меню</vt:lpstr>
      <vt:lpstr>Меню паузы</vt:lpstr>
      <vt:lpstr>Поле игры</vt:lpstr>
      <vt:lpstr>Ловушки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 them</dc:title>
  <dc:creator>Elizaveta Proskurina</dc:creator>
  <cp:lastModifiedBy>Elizaveta Proskurina</cp:lastModifiedBy>
  <cp:revision>1</cp:revision>
  <dcterms:created xsi:type="dcterms:W3CDTF">2021-01-02T16:24:32Z</dcterms:created>
  <dcterms:modified xsi:type="dcterms:W3CDTF">2021-01-02T16:24:56Z</dcterms:modified>
</cp:coreProperties>
</file>