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09.01.2021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Trap them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 smtClean="0"/>
              <a:t>Подготовили:</a:t>
            </a:r>
          </a:p>
          <a:p>
            <a:pPr algn="r"/>
            <a:r>
              <a:rPr lang="ru-RU" sz="1600" dirty="0" smtClean="0"/>
              <a:t> Проскурина Елизавета, </a:t>
            </a:r>
            <a:r>
              <a:rPr lang="ru-RU" sz="1600" dirty="0"/>
              <a:t>В</a:t>
            </a:r>
            <a:r>
              <a:rPr lang="ru-RU" sz="1600" dirty="0" smtClean="0"/>
              <a:t>ыдра 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513476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главном меню игрок может либо начать новую игру, либо продолжить прошлую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25625"/>
            <a:ext cx="5318551" cy="4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паузы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02135" y="1690688"/>
            <a:ext cx="451327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меню паузы игрок может сохраниться и позже загрузить сохранённую игру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7860"/>
            <a:ext cx="5141861" cy="39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8422" y="1825625"/>
            <a:ext cx="4055378" cy="4351338"/>
          </a:xfrm>
        </p:spPr>
        <p:txBody>
          <a:bodyPr/>
          <a:lstStyle/>
          <a:p>
            <a:r>
              <a:rPr lang="ru-RU" dirty="0"/>
              <a:t>Поле. Герой в синих штанах, синие кружки – место куда можно поставить ловушки, монетки, слева сверху отображается здоровье игрока и его количество оставшихся действий, справа сверху количество оставшихся монет.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5625"/>
            <a:ext cx="526036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Ловушки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0784" y="1880099"/>
            <a:ext cx="484394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04" y="1880099"/>
            <a:ext cx="5178983" cy="40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116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Ретро</vt:lpstr>
      <vt:lpstr>Trap them</vt:lpstr>
      <vt:lpstr>Главное меню</vt:lpstr>
      <vt:lpstr>Меню паузы</vt:lpstr>
      <vt:lpstr>Поле игры</vt:lpstr>
      <vt:lpstr>Ловушки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ааа аа</cp:lastModifiedBy>
  <cp:revision>2</cp:revision>
  <dcterms:created xsi:type="dcterms:W3CDTF">2021-01-02T16:24:32Z</dcterms:created>
  <dcterms:modified xsi:type="dcterms:W3CDTF">2021-01-09T17:10:14Z</dcterms:modified>
</cp:coreProperties>
</file>