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8045A-063B-4024-B18E-EFACEDA35FA6}" v="79" dt="2021-01-13T19:24:28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9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4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2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2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7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83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92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852AFD-DEE8-49E9-BC12-FAF705112EE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2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7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852AFD-DEE8-49E9-BC12-FAF705112EEC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C6E698C-8155-4B8B-BDC9-B7299772B5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Trap them</a:t>
            </a:r>
            <a:endParaRPr lang="ru-RU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EEF5601-A8BC-411D-AA64-3E79320BA1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Подготовили:</a:t>
            </a:r>
          </a:p>
          <a:p>
            <a:r>
              <a:rPr lang="ru-RU" dirty="0">
                <a:solidFill>
                  <a:srgbClr val="FFFFFF"/>
                </a:solidFill>
              </a:rPr>
              <a:t>Проскурина Елизавета, Выдра Андрей</a:t>
            </a:r>
            <a:endParaRPr lang="ru-RU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209156-242F-4B26-8D07-CEB2B68A9F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69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990D0034-F768-41E7-85D4-F38C4DE857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4F7E42D-8B5A-4FC8-81CD-9E60171F7F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Главное меню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500" dirty="0">
                <a:solidFill>
                  <a:srgbClr val="FFFFFF"/>
                </a:solidFill>
              </a:rPr>
              <a:t>В главном </a:t>
            </a:r>
            <a:r>
              <a:rPr lang="ru-RU" sz="1500" dirty="0" smtClean="0">
                <a:solidFill>
                  <a:srgbClr val="FFFFFF"/>
                </a:solidFill>
              </a:rPr>
              <a:t>меню игрок может</a:t>
            </a:r>
            <a:r>
              <a:rPr lang="en-US" sz="1500" dirty="0" smtClean="0">
                <a:solidFill>
                  <a:srgbClr val="FFFFFF"/>
                </a:solidFill>
              </a:rPr>
              <a:t>:</a:t>
            </a:r>
            <a:endParaRPr lang="ru-RU" sz="15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500" dirty="0" smtClean="0">
                <a:solidFill>
                  <a:srgbClr val="FFFFFF"/>
                </a:solidFill>
              </a:rPr>
              <a:t>Начать </a:t>
            </a:r>
            <a:r>
              <a:rPr lang="ru-RU" sz="1500" dirty="0">
                <a:solidFill>
                  <a:srgbClr val="FFFFFF"/>
                </a:solidFill>
              </a:rPr>
              <a:t>новую игру,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FFFFFF"/>
                </a:solidFill>
              </a:rPr>
              <a:t>П</a:t>
            </a:r>
            <a:r>
              <a:rPr lang="ru-RU" sz="1500" dirty="0" smtClean="0">
                <a:solidFill>
                  <a:srgbClr val="FFFFFF"/>
                </a:solidFill>
              </a:rPr>
              <a:t>родолжить прошлую,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FFFFFF"/>
                </a:solidFill>
              </a:rPr>
              <a:t>П</a:t>
            </a:r>
            <a:r>
              <a:rPr lang="ru-RU" sz="1500" dirty="0" smtClean="0">
                <a:solidFill>
                  <a:srgbClr val="FFFFFF"/>
                </a:solidFill>
              </a:rPr>
              <a:t>осмотреть статистику</a:t>
            </a:r>
            <a:endParaRPr lang="ru-RU" sz="150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3" r="18547"/>
          <a:stretch/>
        </p:blipFill>
        <p:spPr>
          <a:xfrm>
            <a:off x="4331602" y="218114"/>
            <a:ext cx="7625064" cy="64217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C04651D-B9F4-4935-A02D-364153FBDF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39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xmlns="" id="{25C8D2C1-DA83-420D-9635-D52CE066B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xmlns="" id="{434F74C9-6A0B-409E-AD1C-45B58BE91B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6">
            <a:extLst>
              <a:ext uri="{FF2B5EF4-FFF2-40B4-BE49-F238E27FC236}">
                <a16:creationId xmlns:a16="http://schemas.microsoft.com/office/drawing/2014/main" xmlns="" id="{F5486A9D-1265-4B57-91E6-68E666B97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8">
            <a:extLst>
              <a:ext uri="{FF2B5EF4-FFF2-40B4-BE49-F238E27FC236}">
                <a16:creationId xmlns:a16="http://schemas.microsoft.com/office/drawing/2014/main" xmlns="" id="{F452A527-3631-41ED-858D-3777A7D14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Меню паузы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В меню </a:t>
            </a:r>
            <a:r>
              <a:rPr lang="ru-RU" sz="2200" cap="all" spc="2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паузы</a:t>
            </a:r>
            <a:r>
              <a:rPr lang="en-US" sz="2200" cap="all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2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игрок может </a:t>
            </a:r>
            <a:r>
              <a:rPr lang="ru-RU" sz="2200" cap="all" spc="2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сохраниться</a:t>
            </a:r>
            <a:r>
              <a:rPr lang="en-US" sz="2200" cap="all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2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и позже загрузить сохранённую игру</a:t>
            </a:r>
            <a:endParaRPr lang="en-US" sz="22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3" r="24467"/>
          <a:stretch/>
        </p:blipFill>
        <p:spPr>
          <a:xfrm>
            <a:off x="350921" y="511352"/>
            <a:ext cx="5394159" cy="5885437"/>
          </a:xfrm>
          <a:prstGeom prst="rect">
            <a:avLst/>
          </a:prstGeom>
        </p:spPr>
      </p:pic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xmlns="" id="{D28A9C89-B313-458F-9C85-515930A51A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88">
            <a:extLst>
              <a:ext uri="{FF2B5EF4-FFF2-40B4-BE49-F238E27FC236}">
                <a16:creationId xmlns:a16="http://schemas.microsoft.com/office/drawing/2014/main" xmlns="" id="{284B70D5-875B-433D-BDBD-1522A85D6C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ru-RU" dirty="0"/>
              <a:t>Поле игры</a:t>
            </a:r>
          </a:p>
        </p:txBody>
      </p:sp>
      <p:cxnSp>
        <p:nvCxnSpPr>
          <p:cNvPr id="1051" name="Straight Connector 90">
            <a:extLst>
              <a:ext uri="{FF2B5EF4-FFF2-40B4-BE49-F238E27FC236}">
                <a16:creationId xmlns:a16="http://schemas.microsoft.com/office/drawing/2014/main" xmlns="" id="{C947DF4A-614C-4B4C-8B80-E5B9D8E8C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ru-RU" dirty="0"/>
              <a:t>Поле. Герой в синих штанах, синие кружки – места, куда можно поставить ловушки. Также есть монетки. Слева сверху отображается здоровье игрока и количество оставшихся действий, а справа сверху количество оставшихся монет.</a:t>
            </a:r>
          </a:p>
        </p:txBody>
      </p:sp>
      <p:sp>
        <p:nvSpPr>
          <p:cNvPr id="1052" name="Rectangle 92">
            <a:extLst>
              <a:ext uri="{FF2B5EF4-FFF2-40B4-BE49-F238E27FC236}">
                <a16:creationId xmlns:a16="http://schemas.microsoft.com/office/drawing/2014/main" xmlns="" id="{1E299956-A9E7-4FC1-A0B1-D590CA9730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3" name="Rectangle 94">
            <a:extLst>
              <a:ext uri="{FF2B5EF4-FFF2-40B4-BE49-F238E27FC236}">
                <a16:creationId xmlns:a16="http://schemas.microsoft.com/office/drawing/2014/main" xmlns="" id="{17FC539C-B783-4B03-9F9E-D13430F3F6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3" y="1149292"/>
            <a:ext cx="7882647" cy="44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70">
            <a:extLst>
              <a:ext uri="{FF2B5EF4-FFF2-40B4-BE49-F238E27FC236}">
                <a16:creationId xmlns:a16="http://schemas.microsoft.com/office/drawing/2014/main" xmlns="" id="{990D0034-F768-41E7-85D4-F38C4DE857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ru-RU" sz="3600"/>
              <a:t>Ловушки и количество ходов</a:t>
            </a:r>
          </a:p>
        </p:txBody>
      </p:sp>
      <p:cxnSp>
        <p:nvCxnSpPr>
          <p:cNvPr id="2058" name="Straight Connector 72">
            <a:extLst>
              <a:ext uri="{FF2B5EF4-FFF2-40B4-BE49-F238E27FC236}">
                <a16:creationId xmlns:a16="http://schemas.microsoft.com/office/drawing/2014/main" xmlns="" id="{5A0A5CF6-407C-4691-8122-49DF69D00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Демонстрация работы ловушек, если в момент запуска клетки на ячейке никого нет, она преобразуется в ловушку, иначе сверху летит клетка… При попадании на какого-то героя, клетка вместе с героем постепенно исчезает.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5" r="4486"/>
          <a:stretch/>
        </p:blipFill>
        <p:spPr>
          <a:xfrm>
            <a:off x="4168141" y="0"/>
            <a:ext cx="8021063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xmlns="" id="{990D0034-F768-41E7-85D4-F38C4DE857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Статистика</a:t>
            </a:r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xmlns="" id="{5A0A5CF6-407C-4691-8122-49DF69D00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2371" y="2736574"/>
            <a:ext cx="3084844" cy="33660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Статистика по игре. Отображается: количество пойманных членов мафии, монет, потраченного здоровья, действий, зачищенных мест, ловушек использовано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8" r="17082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6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147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Ретро</vt:lpstr>
      <vt:lpstr>Trap them</vt:lpstr>
      <vt:lpstr>Главное меню</vt:lpstr>
      <vt:lpstr>Меню паузы</vt:lpstr>
      <vt:lpstr>Поле игры</vt:lpstr>
      <vt:lpstr>Ловушки и количество ходов</vt:lpstr>
      <vt:lpstr>Статистика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Trap them</dc:title>
  <dc:creator>Elizaveta Proskurina</dc:creator>
  <cp:lastModifiedBy>Elizaveta Proskurina</cp:lastModifiedBy>
  <cp:revision>52</cp:revision>
  <dcterms:created xsi:type="dcterms:W3CDTF">2021-01-02T16:24:32Z</dcterms:created>
  <dcterms:modified xsi:type="dcterms:W3CDTF">2021-01-13T19:35:55Z</dcterms:modified>
</cp:coreProperties>
</file>