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5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8045A-063B-4024-B18E-EFACEDA35FA6}" v="79" dt="2021-01-13T19:24:28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Trap them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Подготовили:</a:t>
            </a:r>
          </a:p>
          <a:p>
            <a:r>
              <a:rPr lang="ru-RU" dirty="0">
                <a:solidFill>
                  <a:srgbClr val="FFFFFF"/>
                </a:solidFill>
              </a:rPr>
              <a:t>Проскурина Елизавета, Выдра Андрей</a:t>
            </a:r>
            <a:endParaRPr lang="ru-RU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Статистика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2371" y="2736574"/>
            <a:ext cx="3084844" cy="3366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Статистика по игре. Отображается: количество пойманных членов мафии, монет, потраченного здоровья, действий, зачищенных мест, ловушек использовано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8" r="1708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499187" cy="4023360"/>
          </a:xfrm>
        </p:spPr>
        <p:txBody>
          <a:bodyPr/>
          <a:lstStyle/>
          <a:p>
            <a:r>
              <a:rPr lang="ru-RU" dirty="0" smtClean="0"/>
              <a:t>Жанр: пошаговая </a:t>
            </a:r>
            <a:r>
              <a:rPr lang="ru-RU" dirty="0"/>
              <a:t>стратегия, тематика: герой</a:t>
            </a:r>
          </a:p>
          <a:p>
            <a:r>
              <a:rPr lang="ru-RU" dirty="0"/>
              <a:t>Игра про обычного человека, который решился стать героем для своего города. Он борется </a:t>
            </a:r>
            <a:r>
              <a:rPr lang="ru-RU" dirty="0" smtClean="0"/>
              <a:t>с группировкой мафии, которая оказывает негативное влияние на его родной уголок. Но у нашего героя есть и принцип</a:t>
            </a:r>
            <a:r>
              <a:rPr lang="en-GB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победить он хочет их </a:t>
            </a:r>
            <a:r>
              <a:rPr lang="ru-RU" dirty="0" smtClean="0"/>
              <a:t>разумом</a:t>
            </a:r>
            <a:r>
              <a:rPr lang="en-GB" dirty="0" smtClean="0"/>
              <a:t> </a:t>
            </a:r>
            <a:r>
              <a:rPr lang="ru-RU" dirty="0" smtClean="0"/>
              <a:t>(без насилия), </a:t>
            </a:r>
            <a:r>
              <a:rPr lang="ru-RU" dirty="0"/>
              <a:t>поэтому пытается одолеть их с помощью </a:t>
            </a:r>
            <a:r>
              <a:rPr lang="ru-RU" dirty="0" smtClean="0"/>
              <a:t>различных ловушек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40" y="2284057"/>
            <a:ext cx="5010454" cy="28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Главное меню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500" dirty="0">
                <a:solidFill>
                  <a:srgbClr val="FFFFFF"/>
                </a:solidFill>
              </a:rPr>
              <a:t>В главном </a:t>
            </a:r>
            <a:r>
              <a:rPr lang="ru-RU" sz="1500" dirty="0" smtClean="0">
                <a:solidFill>
                  <a:srgbClr val="FFFFFF"/>
                </a:solidFill>
              </a:rPr>
              <a:t>меню игрок может</a:t>
            </a:r>
            <a:r>
              <a:rPr lang="en-US" sz="1500" dirty="0" smtClean="0">
                <a:solidFill>
                  <a:srgbClr val="FFFFFF"/>
                </a:solidFill>
              </a:rPr>
              <a:t>:</a:t>
            </a:r>
            <a:endParaRPr lang="ru-RU" sz="15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 smtClean="0">
                <a:solidFill>
                  <a:srgbClr val="FFFFFF"/>
                </a:solidFill>
              </a:rPr>
              <a:t>Начать </a:t>
            </a:r>
            <a:r>
              <a:rPr lang="ru-RU" sz="1500" dirty="0">
                <a:solidFill>
                  <a:srgbClr val="FFFFFF"/>
                </a:solidFill>
              </a:rPr>
              <a:t>новую игру,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FFFFFF"/>
                </a:solidFill>
              </a:rPr>
              <a:t>П</a:t>
            </a:r>
            <a:r>
              <a:rPr lang="ru-RU" sz="1500" dirty="0" smtClean="0">
                <a:solidFill>
                  <a:srgbClr val="FFFFFF"/>
                </a:solidFill>
              </a:rPr>
              <a:t>родолжить прошлую,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FFFFFF"/>
                </a:solidFill>
              </a:rPr>
              <a:t>П</a:t>
            </a:r>
            <a:r>
              <a:rPr lang="ru-RU" sz="1500" dirty="0" smtClean="0">
                <a:solidFill>
                  <a:srgbClr val="FFFFFF"/>
                </a:solidFill>
              </a:rPr>
              <a:t>осмотреть статистику</a:t>
            </a:r>
            <a:endParaRPr lang="ru-RU" sz="15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r="18547"/>
          <a:stretch/>
        </p:blipFill>
        <p:spPr>
          <a:xfrm>
            <a:off x="4331602" y="218114"/>
            <a:ext cx="7625064" cy="6421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9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Меню паузы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В меню </a:t>
            </a:r>
            <a:r>
              <a:rPr lang="ru-RU" sz="2200" cap="all" spc="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паузы</a:t>
            </a:r>
            <a:r>
              <a:rPr lang="en-US" sz="2200" cap="all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игрок может </a:t>
            </a:r>
            <a:r>
              <a:rPr lang="ru-RU" sz="2200" cap="all" spc="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сохраниться</a:t>
            </a:r>
            <a:r>
              <a:rPr lang="en-US" sz="2200" cap="all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 позже загрузить сохранённую игру</a:t>
            </a:r>
            <a:endParaRPr lang="en-US" sz="22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4467"/>
          <a:stretch/>
        </p:blipFill>
        <p:spPr>
          <a:xfrm>
            <a:off x="350921" y="511352"/>
            <a:ext cx="5394159" cy="5885437"/>
          </a:xfrm>
          <a:prstGeom prst="rect">
            <a:avLst/>
          </a:prstGeom>
        </p:spPr>
      </p:pic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8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ru-RU" dirty="0"/>
              <a:t>Поле игры</a:t>
            </a:r>
          </a:p>
        </p:txBody>
      </p:sp>
      <p:cxnSp>
        <p:nvCxnSpPr>
          <p:cNvPr id="1051" name="Straight Connector 9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ru-RU" dirty="0"/>
              <a:t>Поле. Герой в синих штанах, синие кружки – места, куда можно поставить ловушки. Также есть монетки. Слева сверху отображается здоровье игрока и количество оставшихся действий, а справа сверху количество оставшихся монет.</a:t>
            </a:r>
          </a:p>
        </p:txBody>
      </p:sp>
      <p:sp>
        <p:nvSpPr>
          <p:cNvPr id="1052" name="Rectangle 9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" name="Rectangle 9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3" y="1149292"/>
            <a:ext cx="7882647" cy="44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ru-RU" sz="3600"/>
              <a:t>Ловушки и количество ходов</a:t>
            </a:r>
          </a:p>
        </p:txBody>
      </p:sp>
      <p:cxnSp>
        <p:nvCxnSpPr>
          <p:cNvPr id="2058" name="Straight Connector 7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Демонстрация работы ловушек, если в момент запуска клетки на ячейке никого нет, она преобразуется в ловушку, иначе сверху летит клетка… При попадании на какого-то героя, клетка вместе с героем постепенно исчезает.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5" r="4486"/>
          <a:stretch/>
        </p:blipFill>
        <p:spPr>
          <a:xfrm>
            <a:off x="4168141" y="0"/>
            <a:ext cx="8021063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выбора улучшения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r="17897" b="16147"/>
          <a:stretch/>
        </p:blipFill>
        <p:spPr>
          <a:xfrm>
            <a:off x="-5873" y="1737360"/>
            <a:ext cx="6132353" cy="4491404"/>
          </a:xfrm>
        </p:spPr>
      </p:pic>
      <p:sp>
        <p:nvSpPr>
          <p:cNvPr id="5" name="TextBox 4"/>
          <p:cNvSpPr txBox="1"/>
          <p:nvPr/>
        </p:nvSpPr>
        <p:spPr>
          <a:xfrm>
            <a:off x="6126480" y="2004969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выбор есть: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hp</a:t>
            </a:r>
            <a:r>
              <a:rPr lang="ru-RU" dirty="0" smtClean="0"/>
              <a:t> (</a:t>
            </a:r>
            <a:r>
              <a:rPr lang="en-US" dirty="0" smtClean="0"/>
              <a:t>health points) </a:t>
            </a:r>
            <a:r>
              <a:rPr lang="ru-RU" dirty="0" smtClean="0"/>
              <a:t>на 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mp</a:t>
            </a:r>
            <a:r>
              <a:rPr lang="en-US" dirty="0" smtClean="0"/>
              <a:t> (movement points) </a:t>
            </a:r>
            <a:r>
              <a:rPr lang="ru-RU" dirty="0" smtClean="0"/>
              <a:t>на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cage_dis</a:t>
            </a:r>
            <a:r>
              <a:rPr lang="en-US" dirty="0" smtClean="0"/>
              <a:t> (</a:t>
            </a:r>
            <a:r>
              <a:rPr lang="en-US" dirty="0" err="1" smtClean="0"/>
              <a:t>cage_distance</a:t>
            </a:r>
            <a:r>
              <a:rPr lang="en-US" dirty="0" smtClean="0"/>
              <a:t>) </a:t>
            </a:r>
            <a:r>
              <a:rPr lang="ru-RU" dirty="0" smtClean="0"/>
              <a:t>на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6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" y="1737360"/>
            <a:ext cx="10740585" cy="1551272"/>
          </a:xfrm>
        </p:spPr>
      </p:pic>
      <p:sp>
        <p:nvSpPr>
          <p:cNvPr id="6" name="TextBox 5"/>
          <p:cNvSpPr txBox="1"/>
          <p:nvPr/>
        </p:nvSpPr>
        <p:spPr>
          <a:xfrm>
            <a:off x="914876" y="332386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Структура:</a:t>
            </a:r>
          </a:p>
          <a:p>
            <a:r>
              <a:rPr lang="en-US" dirty="0" smtClean="0"/>
              <a:t>-id;</a:t>
            </a:r>
          </a:p>
          <a:p>
            <a:r>
              <a:rPr lang="en-US" dirty="0" smtClean="0"/>
              <a:t>-title </a:t>
            </a:r>
            <a:r>
              <a:rPr lang="ru-RU" dirty="0" smtClean="0"/>
              <a:t>(название строки)</a:t>
            </a:r>
          </a:p>
          <a:p>
            <a:r>
              <a:rPr lang="ru-RU" dirty="0" smtClean="0"/>
              <a:t>-</a:t>
            </a:r>
            <a:r>
              <a:rPr lang="en-US" dirty="0" smtClean="0"/>
              <a:t>value(</a:t>
            </a:r>
            <a:r>
              <a:rPr lang="ru-RU" dirty="0" smtClean="0"/>
              <a:t>значение события)</a:t>
            </a:r>
          </a:p>
        </p:txBody>
      </p:sp>
    </p:spTree>
    <p:extLst>
      <p:ext uri="{BB962C8B-B14F-4D97-AF65-F5344CB8AC3E}">
        <p14:creationId xmlns:p14="http://schemas.microsoft.com/office/powerpoint/2010/main" val="20793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Данные:</a:t>
            </a:r>
          </a:p>
          <a:p>
            <a:r>
              <a:rPr lang="ru-RU" dirty="0"/>
              <a:t>-Кол-во пойманных членов мафии</a:t>
            </a:r>
            <a:r>
              <a:rPr lang="en-US" dirty="0"/>
              <a:t>;</a:t>
            </a:r>
          </a:p>
          <a:p>
            <a:r>
              <a:rPr lang="en-US" dirty="0"/>
              <a:t>-</a:t>
            </a:r>
            <a:r>
              <a:rPr lang="ru-RU" dirty="0"/>
              <a:t>Кол-во собранных монет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Кол-во потраченного здоровья</a:t>
            </a:r>
          </a:p>
          <a:p>
            <a:r>
              <a:rPr lang="ru-RU" dirty="0"/>
              <a:t>-Кол-во совершённых действий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04" y="1845734"/>
            <a:ext cx="5641276" cy="24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466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284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Ретро</vt:lpstr>
      <vt:lpstr>Trap them</vt:lpstr>
      <vt:lpstr>Краткое описание игры</vt:lpstr>
      <vt:lpstr>Главное меню</vt:lpstr>
      <vt:lpstr>Меню паузы</vt:lpstr>
      <vt:lpstr>Поле игры</vt:lpstr>
      <vt:lpstr>Ловушки и количество ходов</vt:lpstr>
      <vt:lpstr>Меню выбора улучшения</vt:lpstr>
      <vt:lpstr>База данных</vt:lpstr>
      <vt:lpstr>Данные в базе данных</vt:lpstr>
      <vt:lpstr>Статистика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 them</dc:title>
  <dc:creator>Elizaveta Proskurina</dc:creator>
  <cp:lastModifiedBy>ааа аа</cp:lastModifiedBy>
  <cp:revision>57</cp:revision>
  <dcterms:created xsi:type="dcterms:W3CDTF">2021-01-02T16:24:32Z</dcterms:created>
  <dcterms:modified xsi:type="dcterms:W3CDTF">2021-01-16T13:13:40Z</dcterms:modified>
</cp:coreProperties>
</file>