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2" autoAdjust="0"/>
    <p:restoredTop sz="94660"/>
  </p:normalViewPr>
  <p:slideViewPr>
    <p:cSldViewPr snapToGrid="0">
      <p:cViewPr>
        <p:scale>
          <a:sx n="66" d="100"/>
          <a:sy n="66" d="100"/>
        </p:scale>
        <p:origin x="-1087" y="-7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928" y="972458"/>
            <a:ext cx="889632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151086" y="3156857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774" y="1371600"/>
            <a:ext cx="9047331" cy="379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10225314" y="3643086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67" y="965199"/>
            <a:ext cx="10140278" cy="476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10609943" y="1785257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257" y="701121"/>
            <a:ext cx="9989898" cy="508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9013372" y="4934857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143" y="1144362"/>
            <a:ext cx="7834086" cy="430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796973" y="4920343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886" y="924976"/>
            <a:ext cx="9382351" cy="46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6770916" y="3004458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485" y="906162"/>
            <a:ext cx="9672669" cy="475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826786" y="2930317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345" y="850891"/>
            <a:ext cx="10337694" cy="504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8566764" y="3078598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524" y="716690"/>
            <a:ext cx="10702012" cy="524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2215391" y="4322511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570772"/>
            <a:ext cx="7981950" cy="551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4085771" y="2641600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662" y="902152"/>
            <a:ext cx="9137196" cy="478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трелка вправо 6"/>
          <p:cNvSpPr/>
          <p:nvPr/>
        </p:nvSpPr>
        <p:spPr>
          <a:xfrm rot="10800000">
            <a:off x="3686628" y="2235200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8005" y="943428"/>
            <a:ext cx="8244974" cy="479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6604000" y="1567543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686" y="624114"/>
            <a:ext cx="10400679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064000" y="4158343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943" y="421316"/>
            <a:ext cx="9170987" cy="604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3541486" y="1959428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315" y="422235"/>
            <a:ext cx="8281641" cy="597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5123543" y="3643086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422275"/>
            <a:ext cx="10802937" cy="601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3904343" y="4434115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6857" y="271426"/>
            <a:ext cx="8105996" cy="583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412343" y="3476172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WPS Presentation</Application>
  <PresentationFormat>Произвольный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andrey</dc:creator>
  <cp:lastModifiedBy>andrey</cp:lastModifiedBy>
  <cp:revision>12</cp:revision>
  <dcterms:created xsi:type="dcterms:W3CDTF">2025-06-26T21:24:27Z</dcterms:created>
  <dcterms:modified xsi:type="dcterms:W3CDTF">2025-06-26T22:14:52Z</dcterms:modified>
</cp:coreProperties>
</file>