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62" r:id="rId5"/>
    <p:sldId id="259" r:id="rId6"/>
    <p:sldId id="260"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CBC6CF-EC5E-4FD2-8884-A92B39DDAFDF}" v="315" dt="2021-05-20T20:31:54.2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Restrepo Jaramillo" userId="ff39aa1be613389d" providerId="LiveId" clId="{4BCBC6CF-EC5E-4FD2-8884-A92B39DDAFDF}"/>
    <pc:docChg chg="undo custSel addSld modSld sldOrd">
      <pc:chgData name="Sebastian Restrepo Jaramillo" userId="ff39aa1be613389d" providerId="LiveId" clId="{4BCBC6CF-EC5E-4FD2-8884-A92B39DDAFDF}" dt="2021-05-24T00:06:52.529" v="5438" actId="1076"/>
      <pc:docMkLst>
        <pc:docMk/>
      </pc:docMkLst>
      <pc:sldChg chg="addSp delSp modSp mod modAnim">
        <pc:chgData name="Sebastian Restrepo Jaramillo" userId="ff39aa1be613389d" providerId="LiveId" clId="{4BCBC6CF-EC5E-4FD2-8884-A92B39DDAFDF}" dt="2021-05-20T18:19:04.114" v="4696"/>
        <pc:sldMkLst>
          <pc:docMk/>
          <pc:sldMk cId="1358443935" sldId="256"/>
        </pc:sldMkLst>
        <pc:spChg chg="mod">
          <ac:chgData name="Sebastian Restrepo Jaramillo" userId="ff39aa1be613389d" providerId="LiveId" clId="{4BCBC6CF-EC5E-4FD2-8884-A92B39DDAFDF}" dt="2021-05-20T16:53:07.705" v="1121" actId="26606"/>
          <ac:spMkLst>
            <pc:docMk/>
            <pc:sldMk cId="1358443935" sldId="256"/>
            <ac:spMk id="2" creationId="{BB6E45B5-4CED-4096-B780-20449FABF276}"/>
          </ac:spMkLst>
        </pc:spChg>
        <pc:spChg chg="mod">
          <ac:chgData name="Sebastian Restrepo Jaramillo" userId="ff39aa1be613389d" providerId="LiveId" clId="{4BCBC6CF-EC5E-4FD2-8884-A92B39DDAFDF}" dt="2021-05-20T16:53:33.615" v="1125" actId="1076"/>
          <ac:spMkLst>
            <pc:docMk/>
            <pc:sldMk cId="1358443935" sldId="256"/>
            <ac:spMk id="3" creationId="{2F0BAD70-85F6-4C45-BA8A-D7D3437BC7C8}"/>
          </ac:spMkLst>
        </pc:spChg>
        <pc:spChg chg="del">
          <ac:chgData name="Sebastian Restrepo Jaramillo" userId="ff39aa1be613389d" providerId="LiveId" clId="{4BCBC6CF-EC5E-4FD2-8884-A92B39DDAFDF}" dt="2021-05-20T16:51:58.975" v="1114" actId="26606"/>
          <ac:spMkLst>
            <pc:docMk/>
            <pc:sldMk cId="1358443935" sldId="256"/>
            <ac:spMk id="9" creationId="{BA6285CA-6AFA-4F27-AFB5-1B32CDE09B1A}"/>
          </ac:spMkLst>
        </pc:spChg>
        <pc:spChg chg="del">
          <ac:chgData name="Sebastian Restrepo Jaramillo" userId="ff39aa1be613389d" providerId="LiveId" clId="{4BCBC6CF-EC5E-4FD2-8884-A92B39DDAFDF}" dt="2021-05-20T16:51:58.975" v="1114" actId="26606"/>
          <ac:spMkLst>
            <pc:docMk/>
            <pc:sldMk cId="1358443935" sldId="256"/>
            <ac:spMk id="11" creationId="{F8DD0EAF-BF73-48D8-A426-3085C4B88FAA}"/>
          </ac:spMkLst>
        </pc:spChg>
        <pc:spChg chg="del">
          <ac:chgData name="Sebastian Restrepo Jaramillo" userId="ff39aa1be613389d" providerId="LiveId" clId="{4BCBC6CF-EC5E-4FD2-8884-A92B39DDAFDF}" dt="2021-05-20T16:51:58.975" v="1114" actId="26606"/>
          <ac:spMkLst>
            <pc:docMk/>
            <pc:sldMk cId="1358443935" sldId="256"/>
            <ac:spMk id="13" creationId="{7BCC6446-8462-4A63-9B6F-8F57EC40F648}"/>
          </ac:spMkLst>
        </pc:spChg>
        <pc:spChg chg="add del">
          <ac:chgData name="Sebastian Restrepo Jaramillo" userId="ff39aa1be613389d" providerId="LiveId" clId="{4BCBC6CF-EC5E-4FD2-8884-A92B39DDAFDF}" dt="2021-05-20T16:52:24.475" v="1117" actId="26606"/>
          <ac:spMkLst>
            <pc:docMk/>
            <pc:sldMk cId="1358443935" sldId="256"/>
            <ac:spMk id="50" creationId="{4E1EF4E8-5513-4BF5-BC41-04645281C672}"/>
          </ac:spMkLst>
        </pc:spChg>
        <pc:spChg chg="add del">
          <ac:chgData name="Sebastian Restrepo Jaramillo" userId="ff39aa1be613389d" providerId="LiveId" clId="{4BCBC6CF-EC5E-4FD2-8884-A92B39DDAFDF}" dt="2021-05-20T16:52:24.475" v="1117" actId="26606"/>
          <ac:spMkLst>
            <pc:docMk/>
            <pc:sldMk cId="1358443935" sldId="256"/>
            <ac:spMk id="83" creationId="{406D8C29-9DDA-48D0-AF70-905FDB2CE393}"/>
          </ac:spMkLst>
        </pc:spChg>
        <pc:spChg chg="add del">
          <ac:chgData name="Sebastian Restrepo Jaramillo" userId="ff39aa1be613389d" providerId="LiveId" clId="{4BCBC6CF-EC5E-4FD2-8884-A92B39DDAFDF}" dt="2021-05-20T16:53:07.705" v="1121" actId="26606"/>
          <ac:spMkLst>
            <pc:docMk/>
            <pc:sldMk cId="1358443935" sldId="256"/>
            <ac:spMk id="88" creationId="{4E1EF4E8-5513-4BF5-BC41-04645281C672}"/>
          </ac:spMkLst>
        </pc:spChg>
        <pc:spChg chg="add del">
          <ac:chgData name="Sebastian Restrepo Jaramillo" userId="ff39aa1be613389d" providerId="LiveId" clId="{4BCBC6CF-EC5E-4FD2-8884-A92B39DDAFDF}" dt="2021-05-20T16:53:07.705" v="1121" actId="26606"/>
          <ac:spMkLst>
            <pc:docMk/>
            <pc:sldMk cId="1358443935" sldId="256"/>
            <ac:spMk id="121" creationId="{406D8C29-9DDA-48D0-AF70-905FDB2CE393}"/>
          </ac:spMkLst>
        </pc:spChg>
        <pc:spChg chg="add">
          <ac:chgData name="Sebastian Restrepo Jaramillo" userId="ff39aa1be613389d" providerId="LiveId" clId="{4BCBC6CF-EC5E-4FD2-8884-A92B39DDAFDF}" dt="2021-05-20T16:53:07.705" v="1121" actId="26606"/>
          <ac:spMkLst>
            <pc:docMk/>
            <pc:sldMk cId="1358443935" sldId="256"/>
            <ac:spMk id="126" creationId="{F79674E1-18E5-42B9-8E91-7DE00BD729AE}"/>
          </ac:spMkLst>
        </pc:spChg>
        <pc:spChg chg="add">
          <ac:chgData name="Sebastian Restrepo Jaramillo" userId="ff39aa1be613389d" providerId="LiveId" clId="{4BCBC6CF-EC5E-4FD2-8884-A92B39DDAFDF}" dt="2021-05-20T16:53:07.705" v="1121" actId="26606"/>
          <ac:spMkLst>
            <pc:docMk/>
            <pc:sldMk cId="1358443935" sldId="256"/>
            <ac:spMk id="128" creationId="{BA6285CA-6AFA-4F27-AFB5-1B32CDE09B1A}"/>
          </ac:spMkLst>
        </pc:spChg>
        <pc:spChg chg="add">
          <ac:chgData name="Sebastian Restrepo Jaramillo" userId="ff39aa1be613389d" providerId="LiveId" clId="{4BCBC6CF-EC5E-4FD2-8884-A92B39DDAFDF}" dt="2021-05-20T16:53:07.705" v="1121" actId="26606"/>
          <ac:spMkLst>
            <pc:docMk/>
            <pc:sldMk cId="1358443935" sldId="256"/>
            <ac:spMk id="161" creationId="{94D786EB-944C-47D5-B631-899F4029B02E}"/>
          </ac:spMkLst>
        </pc:spChg>
        <pc:grpChg chg="del">
          <ac:chgData name="Sebastian Restrepo Jaramillo" userId="ff39aa1be613389d" providerId="LiveId" clId="{4BCBC6CF-EC5E-4FD2-8884-A92B39DDAFDF}" dt="2021-05-20T16:51:58.975" v="1114" actId="26606"/>
          <ac:grpSpMkLst>
            <pc:docMk/>
            <pc:sldMk cId="1358443935" sldId="256"/>
            <ac:grpSpMk id="15" creationId="{8118ECEF-CA6A-4CB6-BCA5-59B2DB40C4AB}"/>
          </ac:grpSpMkLst>
        </pc:grpChg>
        <pc:grpChg chg="add del">
          <ac:chgData name="Sebastian Restrepo Jaramillo" userId="ff39aa1be613389d" providerId="LiveId" clId="{4BCBC6CF-EC5E-4FD2-8884-A92B39DDAFDF}" dt="2021-05-20T16:52:24.475" v="1117" actId="26606"/>
          <ac:grpSpMkLst>
            <pc:docMk/>
            <pc:sldMk cId="1358443935" sldId="256"/>
            <ac:grpSpMk id="52" creationId="{20C61190-C3C6-470C-AD7E-DE1774D3B874}"/>
          </ac:grpSpMkLst>
        </pc:grpChg>
        <pc:grpChg chg="add del">
          <ac:chgData name="Sebastian Restrepo Jaramillo" userId="ff39aa1be613389d" providerId="LiveId" clId="{4BCBC6CF-EC5E-4FD2-8884-A92B39DDAFDF}" dt="2021-05-20T16:53:07.705" v="1121" actId="26606"/>
          <ac:grpSpMkLst>
            <pc:docMk/>
            <pc:sldMk cId="1358443935" sldId="256"/>
            <ac:grpSpMk id="90" creationId="{20C61190-C3C6-470C-AD7E-DE1774D3B874}"/>
          </ac:grpSpMkLst>
        </pc:grpChg>
        <pc:grpChg chg="add">
          <ac:chgData name="Sebastian Restrepo Jaramillo" userId="ff39aa1be613389d" providerId="LiveId" clId="{4BCBC6CF-EC5E-4FD2-8884-A92B39DDAFDF}" dt="2021-05-20T16:53:07.705" v="1121" actId="26606"/>
          <ac:grpSpMkLst>
            <pc:docMk/>
            <pc:sldMk cId="1358443935" sldId="256"/>
            <ac:grpSpMk id="130" creationId="{91108A0F-8C78-4294-B028-9F09581FC0A3}"/>
          </ac:grpSpMkLst>
        </pc:grpChg>
        <pc:picChg chg="del">
          <ac:chgData name="Sebastian Restrepo Jaramillo" userId="ff39aa1be613389d" providerId="LiveId" clId="{4BCBC6CF-EC5E-4FD2-8884-A92B39DDAFDF}" dt="2021-05-20T16:51:48.925" v="1112" actId="478"/>
          <ac:picMkLst>
            <pc:docMk/>
            <pc:sldMk cId="1358443935" sldId="256"/>
            <ac:picMk id="4" creationId="{7F46FA2E-7272-4FF2-8990-D6B57402470D}"/>
          </ac:picMkLst>
        </pc:picChg>
        <pc:picChg chg="add mod ord modCrop">
          <ac:chgData name="Sebastian Restrepo Jaramillo" userId="ff39aa1be613389d" providerId="LiveId" clId="{4BCBC6CF-EC5E-4FD2-8884-A92B39DDAFDF}" dt="2021-05-20T16:53:18.216" v="1123" actId="732"/>
          <ac:picMkLst>
            <pc:docMk/>
            <pc:sldMk cId="1358443935" sldId="256"/>
            <ac:picMk id="45" creationId="{5E29C1A6-1086-499E-8568-2D10F560EBCE}"/>
          </ac:picMkLst>
        </pc:picChg>
      </pc:sldChg>
      <pc:sldChg chg="modSp mod modAnim">
        <pc:chgData name="Sebastian Restrepo Jaramillo" userId="ff39aa1be613389d" providerId="LiveId" clId="{4BCBC6CF-EC5E-4FD2-8884-A92B39DDAFDF}" dt="2021-05-20T20:15:08.656" v="5085" actId="114"/>
        <pc:sldMkLst>
          <pc:docMk/>
          <pc:sldMk cId="4167518377" sldId="257"/>
        </pc:sldMkLst>
        <pc:spChg chg="mod">
          <ac:chgData name="Sebastian Restrepo Jaramillo" userId="ff39aa1be613389d" providerId="LiveId" clId="{4BCBC6CF-EC5E-4FD2-8884-A92B39DDAFDF}" dt="2021-05-20T20:15:08.656" v="5085" actId="114"/>
          <ac:spMkLst>
            <pc:docMk/>
            <pc:sldMk cId="4167518377" sldId="257"/>
            <ac:spMk id="54" creationId="{5C733EC7-922E-4DBA-9B28-D569BF0B302C}"/>
          </ac:spMkLst>
        </pc:spChg>
        <pc:picChg chg="mod">
          <ac:chgData name="Sebastian Restrepo Jaramillo" userId="ff39aa1be613389d" providerId="LiveId" clId="{4BCBC6CF-EC5E-4FD2-8884-A92B39DDAFDF}" dt="2021-05-20T16:49:54.311" v="1100" actId="1440"/>
          <ac:picMkLst>
            <pc:docMk/>
            <pc:sldMk cId="4167518377" sldId="257"/>
            <ac:picMk id="5" creationId="{E289FC80-EA9C-4D8B-8439-F414616E2953}"/>
          </ac:picMkLst>
        </pc:picChg>
      </pc:sldChg>
      <pc:sldChg chg="addSp delSp modSp mod setBg modAnim">
        <pc:chgData name="Sebastian Restrepo Jaramillo" userId="ff39aa1be613389d" providerId="LiveId" clId="{4BCBC6CF-EC5E-4FD2-8884-A92B39DDAFDF}" dt="2021-05-24T00:06:52.529" v="5438" actId="1076"/>
        <pc:sldMkLst>
          <pc:docMk/>
          <pc:sldMk cId="3971107796" sldId="258"/>
        </pc:sldMkLst>
        <pc:spChg chg="mod">
          <ac:chgData name="Sebastian Restrepo Jaramillo" userId="ff39aa1be613389d" providerId="LiveId" clId="{4BCBC6CF-EC5E-4FD2-8884-A92B39DDAFDF}" dt="2021-05-20T16:34:18.126" v="76" actId="1076"/>
          <ac:spMkLst>
            <pc:docMk/>
            <pc:sldMk cId="3971107796" sldId="258"/>
            <ac:spMk id="2" creationId="{6CCE25DC-71C7-4B88-A178-96FF91D52C26}"/>
          </ac:spMkLst>
        </pc:spChg>
        <pc:spChg chg="del">
          <ac:chgData name="Sebastian Restrepo Jaramillo" userId="ff39aa1be613389d" providerId="LiveId" clId="{4BCBC6CF-EC5E-4FD2-8884-A92B39DDAFDF}" dt="2021-05-20T16:31:57.336" v="49" actId="22"/>
          <ac:spMkLst>
            <pc:docMk/>
            <pc:sldMk cId="3971107796" sldId="258"/>
            <ac:spMk id="3" creationId="{8017C09F-498D-42F7-91CF-D44F83D7E8AF}"/>
          </ac:spMkLst>
        </pc:spChg>
        <pc:spChg chg="add del">
          <ac:chgData name="Sebastian Restrepo Jaramillo" userId="ff39aa1be613389d" providerId="LiveId" clId="{4BCBC6CF-EC5E-4FD2-8884-A92B39DDAFDF}" dt="2021-05-20T16:33:07.866" v="58" actId="26606"/>
          <ac:spMkLst>
            <pc:docMk/>
            <pc:sldMk cId="3971107796" sldId="258"/>
            <ac:spMk id="10" creationId="{A4798C7F-C8CA-4799-BF37-3AB4642CDB66}"/>
          </ac:spMkLst>
        </pc:spChg>
        <pc:spChg chg="add del">
          <ac:chgData name="Sebastian Restrepo Jaramillo" userId="ff39aa1be613389d" providerId="LiveId" clId="{4BCBC6CF-EC5E-4FD2-8884-A92B39DDAFDF}" dt="2021-05-20T16:33:07.866" v="58" actId="26606"/>
          <ac:spMkLst>
            <pc:docMk/>
            <pc:sldMk cId="3971107796" sldId="258"/>
            <ac:spMk id="43" creationId="{216BB147-20D5-4D93-BDA5-1BC614D6A4B2}"/>
          </ac:spMkLst>
        </pc:spChg>
        <pc:spChg chg="add del">
          <ac:chgData name="Sebastian Restrepo Jaramillo" userId="ff39aa1be613389d" providerId="LiveId" clId="{4BCBC6CF-EC5E-4FD2-8884-A92B39DDAFDF}" dt="2021-05-20T16:33:07.866" v="58" actId="26606"/>
          <ac:spMkLst>
            <pc:docMk/>
            <pc:sldMk cId="3971107796" sldId="258"/>
            <ac:spMk id="45" creationId="{0A253F60-DE40-4508-A37A-61331DF1DD5D}"/>
          </ac:spMkLst>
        </pc:spChg>
        <pc:spChg chg="add del">
          <ac:chgData name="Sebastian Restrepo Jaramillo" userId="ff39aa1be613389d" providerId="LiveId" clId="{4BCBC6CF-EC5E-4FD2-8884-A92B39DDAFDF}" dt="2021-05-20T16:33:07.866" v="58" actId="26606"/>
          <ac:spMkLst>
            <pc:docMk/>
            <pc:sldMk cId="3971107796" sldId="258"/>
            <ac:spMk id="47" creationId="{3BBF3378-C49E-4B97-A883-6393FBF18C0B}"/>
          </ac:spMkLst>
        </pc:spChg>
        <pc:spChg chg="add del">
          <ac:chgData name="Sebastian Restrepo Jaramillo" userId="ff39aa1be613389d" providerId="LiveId" clId="{4BCBC6CF-EC5E-4FD2-8884-A92B39DDAFDF}" dt="2021-05-20T16:33:07.866" v="58" actId="26606"/>
          <ac:spMkLst>
            <pc:docMk/>
            <pc:sldMk cId="3971107796" sldId="258"/>
            <ac:spMk id="80" creationId="{EB68BB96-3C54-47CE-A559-16FC5968EE9F}"/>
          </ac:spMkLst>
        </pc:spChg>
        <pc:spChg chg="add del">
          <ac:chgData name="Sebastian Restrepo Jaramillo" userId="ff39aa1be613389d" providerId="LiveId" clId="{4BCBC6CF-EC5E-4FD2-8884-A92B39DDAFDF}" dt="2021-05-20T16:33:07.866" v="58" actId="26606"/>
          <ac:spMkLst>
            <pc:docMk/>
            <pc:sldMk cId="3971107796" sldId="258"/>
            <ac:spMk id="113" creationId="{13B6DAC6-0186-4D62-AD69-90B9C0411EA3}"/>
          </ac:spMkLst>
        </pc:spChg>
        <pc:spChg chg="add del">
          <ac:chgData name="Sebastian Restrepo Jaramillo" userId="ff39aa1be613389d" providerId="LiveId" clId="{4BCBC6CF-EC5E-4FD2-8884-A92B39DDAFDF}" dt="2021-05-20T16:33:07.866" v="58" actId="26606"/>
          <ac:spMkLst>
            <pc:docMk/>
            <pc:sldMk cId="3971107796" sldId="258"/>
            <ac:spMk id="115" creationId="{BA6285CA-6AFA-4F27-AFB5-1B32CDE09B1A}"/>
          </ac:spMkLst>
        </pc:spChg>
        <pc:spChg chg="add del">
          <ac:chgData name="Sebastian Restrepo Jaramillo" userId="ff39aa1be613389d" providerId="LiveId" clId="{4BCBC6CF-EC5E-4FD2-8884-A92B39DDAFDF}" dt="2021-05-20T16:33:07.866" v="58" actId="26606"/>
          <ac:spMkLst>
            <pc:docMk/>
            <pc:sldMk cId="3971107796" sldId="258"/>
            <ac:spMk id="117" creationId="{94D786EB-944C-47D5-B631-899F4029B02E}"/>
          </ac:spMkLst>
        </pc:spChg>
        <pc:spChg chg="add del">
          <ac:chgData name="Sebastian Restrepo Jaramillo" userId="ff39aa1be613389d" providerId="LiveId" clId="{4BCBC6CF-EC5E-4FD2-8884-A92B39DDAFDF}" dt="2021-05-20T16:33:07.866" v="58" actId="26606"/>
          <ac:spMkLst>
            <pc:docMk/>
            <pc:sldMk cId="3971107796" sldId="258"/>
            <ac:spMk id="119" creationId="{41FB6F01-9581-4ED4-833E-048E9F3C8BEA}"/>
          </ac:spMkLst>
        </pc:spChg>
        <pc:spChg chg="add del">
          <ac:chgData name="Sebastian Restrepo Jaramillo" userId="ff39aa1be613389d" providerId="LiveId" clId="{4BCBC6CF-EC5E-4FD2-8884-A92B39DDAFDF}" dt="2021-05-20T16:33:18.396" v="60" actId="478"/>
          <ac:spMkLst>
            <pc:docMk/>
            <pc:sldMk cId="3971107796" sldId="258"/>
            <ac:spMk id="154" creationId="{16B4FF15-1EC7-48D2-9F89-F681E2060FFE}"/>
          </ac:spMkLst>
        </pc:spChg>
        <pc:spChg chg="add del">
          <ac:chgData name="Sebastian Restrepo Jaramillo" userId="ff39aa1be613389d" providerId="LiveId" clId="{4BCBC6CF-EC5E-4FD2-8884-A92B39DDAFDF}" dt="2021-05-20T16:34:10.755" v="75" actId="26606"/>
          <ac:spMkLst>
            <pc:docMk/>
            <pc:sldMk cId="3971107796" sldId="258"/>
            <ac:spMk id="157" creationId="{1C582B07-D0F0-4B6B-A5D9-D2F192CB3A4E}"/>
          </ac:spMkLst>
        </pc:spChg>
        <pc:spChg chg="add del">
          <ac:chgData name="Sebastian Restrepo Jaramillo" userId="ff39aa1be613389d" providerId="LiveId" clId="{4BCBC6CF-EC5E-4FD2-8884-A92B39DDAFDF}" dt="2021-05-20T16:34:10.755" v="75" actId="26606"/>
          <ac:spMkLst>
            <pc:docMk/>
            <pc:sldMk cId="3971107796" sldId="258"/>
            <ac:spMk id="159" creationId="{7EE60796-BC52-4154-A3A9-773DE8285501}"/>
          </ac:spMkLst>
        </pc:spChg>
        <pc:spChg chg="add del">
          <ac:chgData name="Sebastian Restrepo Jaramillo" userId="ff39aa1be613389d" providerId="LiveId" clId="{4BCBC6CF-EC5E-4FD2-8884-A92B39DDAFDF}" dt="2021-05-20T16:34:10.755" v="75" actId="26606"/>
          <ac:spMkLst>
            <pc:docMk/>
            <pc:sldMk cId="3971107796" sldId="258"/>
            <ac:spMk id="161" creationId="{DA1A4301-6FFC-4C82-A1FA-7634D8CAA8F5}"/>
          </ac:spMkLst>
        </pc:spChg>
        <pc:spChg chg="add del">
          <ac:chgData name="Sebastian Restrepo Jaramillo" userId="ff39aa1be613389d" providerId="LiveId" clId="{4BCBC6CF-EC5E-4FD2-8884-A92B39DDAFDF}" dt="2021-05-20T16:34:10.755" v="75" actId="26606"/>
          <ac:spMkLst>
            <pc:docMk/>
            <pc:sldMk cId="3971107796" sldId="258"/>
            <ac:spMk id="163" creationId="{BFEC1042-3FDC-47A3-BCD7-CA9D052F987E}"/>
          </ac:spMkLst>
        </pc:spChg>
        <pc:spChg chg="add del mod">
          <ac:chgData name="Sebastian Restrepo Jaramillo" userId="ff39aa1be613389d" providerId="LiveId" clId="{4BCBC6CF-EC5E-4FD2-8884-A92B39DDAFDF}" dt="2021-05-20T16:34:03.430" v="74"/>
          <ac:spMkLst>
            <pc:docMk/>
            <pc:sldMk cId="3971107796" sldId="258"/>
            <ac:spMk id="195" creationId="{8E1A3BDA-3C69-4CD4-825E-B8D18AA02BC3}"/>
          </ac:spMkLst>
        </pc:spChg>
        <pc:spChg chg="add">
          <ac:chgData name="Sebastian Restrepo Jaramillo" userId="ff39aa1be613389d" providerId="LiveId" clId="{4BCBC6CF-EC5E-4FD2-8884-A92B39DDAFDF}" dt="2021-05-20T16:34:10.755" v="75" actId="26606"/>
          <ac:spMkLst>
            <pc:docMk/>
            <pc:sldMk cId="3971107796" sldId="258"/>
            <ac:spMk id="199" creationId="{A4798C7F-C8CA-4799-BF37-3AB4642CDB66}"/>
          </ac:spMkLst>
        </pc:spChg>
        <pc:spChg chg="add">
          <ac:chgData name="Sebastian Restrepo Jaramillo" userId="ff39aa1be613389d" providerId="LiveId" clId="{4BCBC6CF-EC5E-4FD2-8884-A92B39DDAFDF}" dt="2021-05-20T16:34:10.755" v="75" actId="26606"/>
          <ac:spMkLst>
            <pc:docMk/>
            <pc:sldMk cId="3971107796" sldId="258"/>
            <ac:spMk id="232" creationId="{216BB147-20D5-4D93-BDA5-1BC614D6A4B2}"/>
          </ac:spMkLst>
        </pc:spChg>
        <pc:spChg chg="add">
          <ac:chgData name="Sebastian Restrepo Jaramillo" userId="ff39aa1be613389d" providerId="LiveId" clId="{4BCBC6CF-EC5E-4FD2-8884-A92B39DDAFDF}" dt="2021-05-20T16:34:10.755" v="75" actId="26606"/>
          <ac:spMkLst>
            <pc:docMk/>
            <pc:sldMk cId="3971107796" sldId="258"/>
            <ac:spMk id="234" creationId="{0A253F60-DE40-4508-A37A-61331DF1DD5D}"/>
          </ac:spMkLst>
        </pc:spChg>
        <pc:spChg chg="add">
          <ac:chgData name="Sebastian Restrepo Jaramillo" userId="ff39aa1be613389d" providerId="LiveId" clId="{4BCBC6CF-EC5E-4FD2-8884-A92B39DDAFDF}" dt="2021-05-20T16:34:10.755" v="75" actId="26606"/>
          <ac:spMkLst>
            <pc:docMk/>
            <pc:sldMk cId="3971107796" sldId="258"/>
            <ac:spMk id="236" creationId="{63F76E1C-FC69-44F6-935D-9FD6397B508C}"/>
          </ac:spMkLst>
        </pc:spChg>
        <pc:spChg chg="add">
          <ac:chgData name="Sebastian Restrepo Jaramillo" userId="ff39aa1be613389d" providerId="LiveId" clId="{4BCBC6CF-EC5E-4FD2-8884-A92B39DDAFDF}" dt="2021-05-20T16:34:10.755" v="75" actId="26606"/>
          <ac:spMkLst>
            <pc:docMk/>
            <pc:sldMk cId="3971107796" sldId="258"/>
            <ac:spMk id="269" creationId="{62FC2A78-9BA8-46A3-B2FC-D2536540C194}"/>
          </ac:spMkLst>
        </pc:spChg>
        <pc:spChg chg="add">
          <ac:chgData name="Sebastian Restrepo Jaramillo" userId="ff39aa1be613389d" providerId="LiveId" clId="{4BCBC6CF-EC5E-4FD2-8884-A92B39DDAFDF}" dt="2021-05-20T16:34:10.755" v="75" actId="26606"/>
          <ac:spMkLst>
            <pc:docMk/>
            <pc:sldMk cId="3971107796" sldId="258"/>
            <ac:spMk id="302" creationId="{13B6DAC6-0186-4D62-AD69-90B9C0411EA3}"/>
          </ac:spMkLst>
        </pc:spChg>
        <pc:spChg chg="add">
          <ac:chgData name="Sebastian Restrepo Jaramillo" userId="ff39aa1be613389d" providerId="LiveId" clId="{4BCBC6CF-EC5E-4FD2-8884-A92B39DDAFDF}" dt="2021-05-20T16:34:10.755" v="75" actId="26606"/>
          <ac:spMkLst>
            <pc:docMk/>
            <pc:sldMk cId="3971107796" sldId="258"/>
            <ac:spMk id="304" creationId="{BA6285CA-6AFA-4F27-AFB5-1B32CDE09B1A}"/>
          </ac:spMkLst>
        </pc:spChg>
        <pc:spChg chg="add">
          <ac:chgData name="Sebastian Restrepo Jaramillo" userId="ff39aa1be613389d" providerId="LiveId" clId="{4BCBC6CF-EC5E-4FD2-8884-A92B39DDAFDF}" dt="2021-05-20T16:34:10.755" v="75" actId="26606"/>
          <ac:spMkLst>
            <pc:docMk/>
            <pc:sldMk cId="3971107796" sldId="258"/>
            <ac:spMk id="306" creationId="{94D786EB-944C-47D5-B631-899F4029B02E}"/>
          </ac:spMkLst>
        </pc:spChg>
        <pc:spChg chg="add">
          <ac:chgData name="Sebastian Restrepo Jaramillo" userId="ff39aa1be613389d" providerId="LiveId" clId="{4BCBC6CF-EC5E-4FD2-8884-A92B39DDAFDF}" dt="2021-05-20T16:34:10.755" v="75" actId="26606"/>
          <ac:spMkLst>
            <pc:docMk/>
            <pc:sldMk cId="3971107796" sldId="258"/>
            <ac:spMk id="308" creationId="{41FB6F01-9581-4ED4-833E-048E9F3C8BEA}"/>
          </ac:spMkLst>
        </pc:spChg>
        <pc:grpChg chg="add del">
          <ac:chgData name="Sebastian Restrepo Jaramillo" userId="ff39aa1be613389d" providerId="LiveId" clId="{4BCBC6CF-EC5E-4FD2-8884-A92B39DDAFDF}" dt="2021-05-20T16:33:07.866" v="58" actId="26606"/>
          <ac:grpSpMkLst>
            <pc:docMk/>
            <pc:sldMk cId="3971107796" sldId="258"/>
            <ac:grpSpMk id="12" creationId="{87F0794B-55D3-4D2D-BDE7-4688ED321E42}"/>
          </ac:grpSpMkLst>
        </pc:grpChg>
        <pc:grpChg chg="add del">
          <ac:chgData name="Sebastian Restrepo Jaramillo" userId="ff39aa1be613389d" providerId="LiveId" clId="{4BCBC6CF-EC5E-4FD2-8884-A92B39DDAFDF}" dt="2021-05-20T16:33:07.866" v="58" actId="26606"/>
          <ac:grpSpMkLst>
            <pc:docMk/>
            <pc:sldMk cId="3971107796" sldId="258"/>
            <ac:grpSpMk id="49" creationId="{DA3D4001-286E-4CB2-B293-3058BDDC8221}"/>
          </ac:grpSpMkLst>
        </pc:grpChg>
        <pc:grpChg chg="add del">
          <ac:chgData name="Sebastian Restrepo Jaramillo" userId="ff39aa1be613389d" providerId="LiveId" clId="{4BCBC6CF-EC5E-4FD2-8884-A92B39DDAFDF}" dt="2021-05-20T16:33:07.866" v="58" actId="26606"/>
          <ac:grpSpMkLst>
            <pc:docMk/>
            <pc:sldMk cId="3971107796" sldId="258"/>
            <ac:grpSpMk id="82" creationId="{BDDD9304-3AB6-4BE9-833E-9C1B3EC42182}"/>
          </ac:grpSpMkLst>
        </pc:grpChg>
        <pc:grpChg chg="add del">
          <ac:chgData name="Sebastian Restrepo Jaramillo" userId="ff39aa1be613389d" providerId="LiveId" clId="{4BCBC6CF-EC5E-4FD2-8884-A92B39DDAFDF}" dt="2021-05-20T16:33:07.866" v="58" actId="26606"/>
          <ac:grpSpMkLst>
            <pc:docMk/>
            <pc:sldMk cId="3971107796" sldId="258"/>
            <ac:grpSpMk id="121" creationId="{91108A0F-8C78-4294-B028-9F09581FC0A3}"/>
          </ac:grpSpMkLst>
        </pc:grpChg>
        <pc:grpChg chg="add del">
          <ac:chgData name="Sebastian Restrepo Jaramillo" userId="ff39aa1be613389d" providerId="LiveId" clId="{4BCBC6CF-EC5E-4FD2-8884-A92B39DDAFDF}" dt="2021-05-20T16:34:10.755" v="75" actId="26606"/>
          <ac:grpSpMkLst>
            <pc:docMk/>
            <pc:sldMk cId="3971107796" sldId="258"/>
            <ac:grpSpMk id="165" creationId="{8323DD1D-77DE-48B2-A0A0-6265801531E5}"/>
          </ac:grpSpMkLst>
        </pc:grpChg>
        <pc:grpChg chg="add">
          <ac:chgData name="Sebastian Restrepo Jaramillo" userId="ff39aa1be613389d" providerId="LiveId" clId="{4BCBC6CF-EC5E-4FD2-8884-A92B39DDAFDF}" dt="2021-05-20T16:34:10.755" v="75" actId="26606"/>
          <ac:grpSpMkLst>
            <pc:docMk/>
            <pc:sldMk cId="3971107796" sldId="258"/>
            <ac:grpSpMk id="201" creationId="{87F0794B-55D3-4D2D-BDE7-4688ED321E42}"/>
          </ac:grpSpMkLst>
        </pc:grpChg>
        <pc:grpChg chg="add">
          <ac:chgData name="Sebastian Restrepo Jaramillo" userId="ff39aa1be613389d" providerId="LiveId" clId="{4BCBC6CF-EC5E-4FD2-8884-A92B39DDAFDF}" dt="2021-05-20T16:34:10.755" v="75" actId="26606"/>
          <ac:grpSpMkLst>
            <pc:docMk/>
            <pc:sldMk cId="3971107796" sldId="258"/>
            <ac:grpSpMk id="238" creationId="{AB3C4E00-6B18-4CF8-9DC2-021622967514}"/>
          </ac:grpSpMkLst>
        </pc:grpChg>
        <pc:grpChg chg="add">
          <ac:chgData name="Sebastian Restrepo Jaramillo" userId="ff39aa1be613389d" providerId="LiveId" clId="{4BCBC6CF-EC5E-4FD2-8884-A92B39DDAFDF}" dt="2021-05-20T16:34:10.755" v="75" actId="26606"/>
          <ac:grpSpMkLst>
            <pc:docMk/>
            <pc:sldMk cId="3971107796" sldId="258"/>
            <ac:grpSpMk id="271" creationId="{12F6BB95-E3D7-4E0D-B657-19A7A700D589}"/>
          </ac:grpSpMkLst>
        </pc:grpChg>
        <pc:grpChg chg="add">
          <ac:chgData name="Sebastian Restrepo Jaramillo" userId="ff39aa1be613389d" providerId="LiveId" clId="{4BCBC6CF-EC5E-4FD2-8884-A92B39DDAFDF}" dt="2021-05-20T16:34:10.755" v="75" actId="26606"/>
          <ac:grpSpMkLst>
            <pc:docMk/>
            <pc:sldMk cId="3971107796" sldId="258"/>
            <ac:grpSpMk id="310" creationId="{91108A0F-8C78-4294-B028-9F09581FC0A3}"/>
          </ac:grpSpMkLst>
        </pc:grpChg>
        <pc:picChg chg="add mod ord">
          <ac:chgData name="Sebastian Restrepo Jaramillo" userId="ff39aa1be613389d" providerId="LiveId" clId="{4BCBC6CF-EC5E-4FD2-8884-A92B39DDAFDF}" dt="2021-05-24T00:06:49.296" v="5437" actId="1076"/>
          <ac:picMkLst>
            <pc:docMk/>
            <pc:sldMk cId="3971107796" sldId="258"/>
            <ac:picMk id="5" creationId="{CEF30307-7479-46F1-B066-C609082B778F}"/>
          </ac:picMkLst>
        </pc:picChg>
        <pc:picChg chg="add mod">
          <ac:chgData name="Sebastian Restrepo Jaramillo" userId="ff39aa1be613389d" providerId="LiveId" clId="{4BCBC6CF-EC5E-4FD2-8884-A92B39DDAFDF}" dt="2021-05-24T00:06:52.529" v="5438" actId="1076"/>
          <ac:picMkLst>
            <pc:docMk/>
            <pc:sldMk cId="3971107796" sldId="258"/>
            <ac:picMk id="7" creationId="{C0DE1FA3-E224-4040-AE7A-60F247D1B8EC}"/>
          </ac:picMkLst>
        </pc:picChg>
      </pc:sldChg>
      <pc:sldChg chg="addSp delSp modSp new mod setBg addAnim modAnim">
        <pc:chgData name="Sebastian Restrepo Jaramillo" userId="ff39aa1be613389d" providerId="LiveId" clId="{4BCBC6CF-EC5E-4FD2-8884-A92B39DDAFDF}" dt="2021-05-20T20:16:13.695" v="5100" actId="114"/>
        <pc:sldMkLst>
          <pc:docMk/>
          <pc:sldMk cId="4095903231" sldId="259"/>
        </pc:sldMkLst>
        <pc:spChg chg="mod">
          <ac:chgData name="Sebastian Restrepo Jaramillo" userId="ff39aa1be613389d" providerId="LiveId" clId="{4BCBC6CF-EC5E-4FD2-8884-A92B39DDAFDF}" dt="2021-05-20T16:45:36.445" v="679" actId="26606"/>
          <ac:spMkLst>
            <pc:docMk/>
            <pc:sldMk cId="4095903231" sldId="259"/>
            <ac:spMk id="2" creationId="{010C7FC0-1DC6-4956-9DEB-58A01AE64A66}"/>
          </ac:spMkLst>
        </pc:spChg>
        <pc:spChg chg="add del mod">
          <ac:chgData name="Sebastian Restrepo Jaramillo" userId="ff39aa1be613389d" providerId="LiveId" clId="{4BCBC6CF-EC5E-4FD2-8884-A92B39DDAFDF}" dt="2021-05-20T16:37:10.183" v="89" actId="26606"/>
          <ac:spMkLst>
            <pc:docMk/>
            <pc:sldMk cId="4095903231" sldId="259"/>
            <ac:spMk id="3" creationId="{42F539EB-8B40-4270-8741-B00A08E0EA38}"/>
          </ac:spMkLst>
        </pc:spChg>
        <pc:spChg chg="add del">
          <ac:chgData name="Sebastian Restrepo Jaramillo" userId="ff39aa1be613389d" providerId="LiveId" clId="{4BCBC6CF-EC5E-4FD2-8884-A92B39DDAFDF}" dt="2021-05-20T16:37:07.648" v="86" actId="26606"/>
          <ac:spMkLst>
            <pc:docMk/>
            <pc:sldMk cId="4095903231" sldId="259"/>
            <ac:spMk id="10" creationId="{57B73489-D0E4-4C8B-884B-43A00CCD33C7}"/>
          </ac:spMkLst>
        </pc:spChg>
        <pc:spChg chg="add del">
          <ac:chgData name="Sebastian Restrepo Jaramillo" userId="ff39aa1be613389d" providerId="LiveId" clId="{4BCBC6CF-EC5E-4FD2-8884-A92B39DDAFDF}" dt="2021-05-20T16:37:07.648" v="86" actId="26606"/>
          <ac:spMkLst>
            <pc:docMk/>
            <pc:sldMk cId="4095903231" sldId="259"/>
            <ac:spMk id="12" creationId="{1C582B07-D0F0-4B6B-A5D9-D2F192CB3A4E}"/>
          </ac:spMkLst>
        </pc:spChg>
        <pc:spChg chg="add del">
          <ac:chgData name="Sebastian Restrepo Jaramillo" userId="ff39aa1be613389d" providerId="LiveId" clId="{4BCBC6CF-EC5E-4FD2-8884-A92B39DDAFDF}" dt="2021-05-20T16:37:07.648" v="86" actId="26606"/>
          <ac:spMkLst>
            <pc:docMk/>
            <pc:sldMk cId="4095903231" sldId="259"/>
            <ac:spMk id="14" creationId="{DA1A4301-6FFC-4C82-A1FA-7634D8CAA8F5}"/>
          </ac:spMkLst>
        </pc:spChg>
        <pc:spChg chg="add del">
          <ac:chgData name="Sebastian Restrepo Jaramillo" userId="ff39aa1be613389d" providerId="LiveId" clId="{4BCBC6CF-EC5E-4FD2-8884-A92B39DDAFDF}" dt="2021-05-20T16:37:10.157" v="88" actId="26606"/>
          <ac:spMkLst>
            <pc:docMk/>
            <pc:sldMk cId="4095903231" sldId="259"/>
            <ac:spMk id="43" creationId="{216BB147-20D5-4D93-BDA5-1BC614D6A4B2}"/>
          </ac:spMkLst>
        </pc:spChg>
        <pc:spChg chg="add del">
          <ac:chgData name="Sebastian Restrepo Jaramillo" userId="ff39aa1be613389d" providerId="LiveId" clId="{4BCBC6CF-EC5E-4FD2-8884-A92B39DDAFDF}" dt="2021-05-20T16:37:10.157" v="88" actId="26606"/>
          <ac:spMkLst>
            <pc:docMk/>
            <pc:sldMk cId="4095903231" sldId="259"/>
            <ac:spMk id="45" creationId="{0A253F60-DE40-4508-A37A-61331DF1DD5D}"/>
          </ac:spMkLst>
        </pc:spChg>
        <pc:spChg chg="add del">
          <ac:chgData name="Sebastian Restrepo Jaramillo" userId="ff39aa1be613389d" providerId="LiveId" clId="{4BCBC6CF-EC5E-4FD2-8884-A92B39DDAFDF}" dt="2021-05-20T16:37:07.648" v="86" actId="26606"/>
          <ac:spMkLst>
            <pc:docMk/>
            <pc:sldMk cId="4095903231" sldId="259"/>
            <ac:spMk id="47" creationId="{A890253F-325A-4AC7-AF5F-06FB890E8F0E}"/>
          </ac:spMkLst>
        </pc:spChg>
        <pc:spChg chg="add del">
          <ac:chgData name="Sebastian Restrepo Jaramillo" userId="ff39aa1be613389d" providerId="LiveId" clId="{4BCBC6CF-EC5E-4FD2-8884-A92B39DDAFDF}" dt="2021-05-20T16:37:10.157" v="88" actId="26606"/>
          <ac:spMkLst>
            <pc:docMk/>
            <pc:sldMk cId="4095903231" sldId="259"/>
            <ac:spMk id="79" creationId="{A4798C7F-C8CA-4799-BF37-3AB4642CDB66}"/>
          </ac:spMkLst>
        </pc:spChg>
        <pc:spChg chg="add del">
          <ac:chgData name="Sebastian Restrepo Jaramillo" userId="ff39aa1be613389d" providerId="LiveId" clId="{4BCBC6CF-EC5E-4FD2-8884-A92B39DDAFDF}" dt="2021-05-20T16:37:10.157" v="88" actId="26606"/>
          <ac:spMkLst>
            <pc:docMk/>
            <pc:sldMk cId="4095903231" sldId="259"/>
            <ac:spMk id="80" creationId="{EB68BB96-3C54-47CE-A559-16FC5968EE9F}"/>
          </ac:spMkLst>
        </pc:spChg>
        <pc:spChg chg="add del">
          <ac:chgData name="Sebastian Restrepo Jaramillo" userId="ff39aa1be613389d" providerId="LiveId" clId="{4BCBC6CF-EC5E-4FD2-8884-A92B39DDAFDF}" dt="2021-05-20T16:42:08.840" v="646" actId="26606"/>
          <ac:spMkLst>
            <pc:docMk/>
            <pc:sldMk cId="4095903231" sldId="259"/>
            <ac:spMk id="100" creationId="{782B9316-88B4-433F-8BEF-9BDE1BE42637}"/>
          </ac:spMkLst>
        </pc:spChg>
        <pc:spChg chg="add del">
          <ac:chgData name="Sebastian Restrepo Jaramillo" userId="ff39aa1be613389d" providerId="LiveId" clId="{4BCBC6CF-EC5E-4FD2-8884-A92B39DDAFDF}" dt="2021-05-20T16:42:08.840" v="646" actId="26606"/>
          <ac:spMkLst>
            <pc:docMk/>
            <pc:sldMk cId="4095903231" sldId="259"/>
            <ac:spMk id="102" creationId="{1C582B07-D0F0-4B6B-A5D9-D2F192CB3A4E}"/>
          </ac:spMkLst>
        </pc:spChg>
        <pc:spChg chg="add del">
          <ac:chgData name="Sebastian Restrepo Jaramillo" userId="ff39aa1be613389d" providerId="LiveId" clId="{4BCBC6CF-EC5E-4FD2-8884-A92B39DDAFDF}" dt="2021-05-20T16:42:08.840" v="646" actId="26606"/>
          <ac:spMkLst>
            <pc:docMk/>
            <pc:sldMk cId="4095903231" sldId="259"/>
            <ac:spMk id="104" creationId="{DA1A4301-6FFC-4C82-A1FA-7634D8CAA8F5}"/>
          </ac:spMkLst>
        </pc:spChg>
        <pc:spChg chg="add del">
          <ac:chgData name="Sebastian Restrepo Jaramillo" userId="ff39aa1be613389d" providerId="LiveId" clId="{4BCBC6CF-EC5E-4FD2-8884-A92B39DDAFDF}" dt="2021-05-20T16:42:08.840" v="646" actId="26606"/>
          <ac:spMkLst>
            <pc:docMk/>
            <pc:sldMk cId="4095903231" sldId="259"/>
            <ac:spMk id="106" creationId="{78B2F131-0CE5-49D4-95DF-D7D92274AFEE}"/>
          </ac:spMkLst>
        </pc:spChg>
        <pc:spChg chg="add del">
          <ac:chgData name="Sebastian Restrepo Jaramillo" userId="ff39aa1be613389d" providerId="LiveId" clId="{4BCBC6CF-EC5E-4FD2-8884-A92B39DDAFDF}" dt="2021-05-20T16:37:10.157" v="88" actId="26606"/>
          <ac:spMkLst>
            <pc:docMk/>
            <pc:sldMk cId="4095903231" sldId="259"/>
            <ac:spMk id="113" creationId="{13B6DAC6-0186-4D62-AD69-90B9C0411EA3}"/>
          </ac:spMkLst>
        </pc:spChg>
        <pc:spChg chg="add del">
          <ac:chgData name="Sebastian Restrepo Jaramillo" userId="ff39aa1be613389d" providerId="LiveId" clId="{4BCBC6CF-EC5E-4FD2-8884-A92B39DDAFDF}" dt="2021-05-20T16:37:10.157" v="88" actId="26606"/>
          <ac:spMkLst>
            <pc:docMk/>
            <pc:sldMk cId="4095903231" sldId="259"/>
            <ac:spMk id="115" creationId="{BA6285CA-6AFA-4F27-AFB5-1B32CDE09B1A}"/>
          </ac:spMkLst>
        </pc:spChg>
        <pc:spChg chg="add del">
          <ac:chgData name="Sebastian Restrepo Jaramillo" userId="ff39aa1be613389d" providerId="LiveId" clId="{4BCBC6CF-EC5E-4FD2-8884-A92B39DDAFDF}" dt="2021-05-20T16:37:10.157" v="88" actId="26606"/>
          <ac:spMkLst>
            <pc:docMk/>
            <pc:sldMk cId="4095903231" sldId="259"/>
            <ac:spMk id="116" creationId="{3BBF3378-C49E-4B97-A883-6393FBF18C0B}"/>
          </ac:spMkLst>
        </pc:spChg>
        <pc:spChg chg="add del">
          <ac:chgData name="Sebastian Restrepo Jaramillo" userId="ff39aa1be613389d" providerId="LiveId" clId="{4BCBC6CF-EC5E-4FD2-8884-A92B39DDAFDF}" dt="2021-05-20T16:37:10.157" v="88" actId="26606"/>
          <ac:spMkLst>
            <pc:docMk/>
            <pc:sldMk cId="4095903231" sldId="259"/>
            <ac:spMk id="117" creationId="{94D786EB-944C-47D5-B631-899F4029B02E}"/>
          </ac:spMkLst>
        </pc:spChg>
        <pc:spChg chg="add del">
          <ac:chgData name="Sebastian Restrepo Jaramillo" userId="ff39aa1be613389d" providerId="LiveId" clId="{4BCBC6CF-EC5E-4FD2-8884-A92B39DDAFDF}" dt="2021-05-20T16:37:10.157" v="88" actId="26606"/>
          <ac:spMkLst>
            <pc:docMk/>
            <pc:sldMk cId="4095903231" sldId="259"/>
            <ac:spMk id="119" creationId="{41FB6F01-9581-4ED4-833E-048E9F3C8BEA}"/>
          </ac:spMkLst>
        </pc:spChg>
        <pc:spChg chg="add del">
          <ac:chgData name="Sebastian Restrepo Jaramillo" userId="ff39aa1be613389d" providerId="LiveId" clId="{4BCBC6CF-EC5E-4FD2-8884-A92B39DDAFDF}" dt="2021-05-20T16:39:06.235" v="156" actId="26606"/>
          <ac:spMkLst>
            <pc:docMk/>
            <pc:sldMk cId="4095903231" sldId="259"/>
            <ac:spMk id="152" creationId="{1C582B07-D0F0-4B6B-A5D9-D2F192CB3A4E}"/>
          </ac:spMkLst>
        </pc:spChg>
        <pc:spChg chg="add del">
          <ac:chgData name="Sebastian Restrepo Jaramillo" userId="ff39aa1be613389d" providerId="LiveId" clId="{4BCBC6CF-EC5E-4FD2-8884-A92B39DDAFDF}" dt="2021-05-20T16:39:06.235" v="156" actId="26606"/>
          <ac:spMkLst>
            <pc:docMk/>
            <pc:sldMk cId="4095903231" sldId="259"/>
            <ac:spMk id="153" creationId="{7EE60796-BC52-4154-A3A9-773DE8285501}"/>
          </ac:spMkLst>
        </pc:spChg>
        <pc:spChg chg="add del">
          <ac:chgData name="Sebastian Restrepo Jaramillo" userId="ff39aa1be613389d" providerId="LiveId" clId="{4BCBC6CF-EC5E-4FD2-8884-A92B39DDAFDF}" dt="2021-05-20T16:39:06.235" v="156" actId="26606"/>
          <ac:spMkLst>
            <pc:docMk/>
            <pc:sldMk cId="4095903231" sldId="259"/>
            <ac:spMk id="154" creationId="{DA1A4301-6FFC-4C82-A1FA-7634D8CAA8F5}"/>
          </ac:spMkLst>
        </pc:spChg>
        <pc:spChg chg="add del">
          <ac:chgData name="Sebastian Restrepo Jaramillo" userId="ff39aa1be613389d" providerId="LiveId" clId="{4BCBC6CF-EC5E-4FD2-8884-A92B39DDAFDF}" dt="2021-05-20T16:39:06.235" v="156" actId="26606"/>
          <ac:spMkLst>
            <pc:docMk/>
            <pc:sldMk cId="4095903231" sldId="259"/>
            <ac:spMk id="155" creationId="{BFEC1042-3FDC-47A3-BCD7-CA9D052F987E}"/>
          </ac:spMkLst>
        </pc:spChg>
        <pc:spChg chg="add mod">
          <ac:chgData name="Sebastian Restrepo Jaramillo" userId="ff39aa1be613389d" providerId="LiveId" clId="{4BCBC6CF-EC5E-4FD2-8884-A92B39DDAFDF}" dt="2021-05-20T20:16:13.695" v="5100" actId="114"/>
          <ac:spMkLst>
            <pc:docMk/>
            <pc:sldMk cId="4095903231" sldId="259"/>
            <ac:spMk id="159" creationId="{42F539EB-8B40-4270-8741-B00A08E0EA38}"/>
          </ac:spMkLst>
        </pc:spChg>
        <pc:spChg chg="add del">
          <ac:chgData name="Sebastian Restrepo Jaramillo" userId="ff39aa1be613389d" providerId="LiveId" clId="{4BCBC6CF-EC5E-4FD2-8884-A92B39DDAFDF}" dt="2021-05-20T16:44:26.535" v="657" actId="26606"/>
          <ac:spMkLst>
            <pc:docMk/>
            <pc:sldMk cId="4095903231" sldId="259"/>
            <ac:spMk id="182" creationId="{57B73489-D0E4-4C8B-884B-43A00CCD33C7}"/>
          </ac:spMkLst>
        </pc:spChg>
        <pc:spChg chg="add del">
          <ac:chgData name="Sebastian Restrepo Jaramillo" userId="ff39aa1be613389d" providerId="LiveId" clId="{4BCBC6CF-EC5E-4FD2-8884-A92B39DDAFDF}" dt="2021-05-20T16:44:26.535" v="657" actId="26606"/>
          <ac:spMkLst>
            <pc:docMk/>
            <pc:sldMk cId="4095903231" sldId="259"/>
            <ac:spMk id="184" creationId="{1C582B07-D0F0-4B6B-A5D9-D2F192CB3A4E}"/>
          </ac:spMkLst>
        </pc:spChg>
        <pc:spChg chg="add del">
          <ac:chgData name="Sebastian Restrepo Jaramillo" userId="ff39aa1be613389d" providerId="LiveId" clId="{4BCBC6CF-EC5E-4FD2-8884-A92B39DDAFDF}" dt="2021-05-20T16:44:26.535" v="657" actId="26606"/>
          <ac:spMkLst>
            <pc:docMk/>
            <pc:sldMk cId="4095903231" sldId="259"/>
            <ac:spMk id="186" creationId="{DA1A4301-6FFC-4C82-A1FA-7634D8CAA8F5}"/>
          </ac:spMkLst>
        </pc:spChg>
        <pc:spChg chg="add del">
          <ac:chgData name="Sebastian Restrepo Jaramillo" userId="ff39aa1be613389d" providerId="LiveId" clId="{4BCBC6CF-EC5E-4FD2-8884-A92B39DDAFDF}" dt="2021-05-20T16:44:26.535" v="657" actId="26606"/>
          <ac:spMkLst>
            <pc:docMk/>
            <pc:sldMk cId="4095903231" sldId="259"/>
            <ac:spMk id="219" creationId="{A890253F-325A-4AC7-AF5F-06FB890E8F0E}"/>
          </ac:spMkLst>
        </pc:spChg>
        <pc:spChg chg="add del">
          <ac:chgData name="Sebastian Restrepo Jaramillo" userId="ff39aa1be613389d" providerId="LiveId" clId="{4BCBC6CF-EC5E-4FD2-8884-A92B39DDAFDF}" dt="2021-05-20T16:45:36.445" v="679" actId="26606"/>
          <ac:spMkLst>
            <pc:docMk/>
            <pc:sldMk cId="4095903231" sldId="259"/>
            <ac:spMk id="224" creationId="{1C582B07-D0F0-4B6B-A5D9-D2F192CB3A4E}"/>
          </ac:spMkLst>
        </pc:spChg>
        <pc:spChg chg="add del">
          <ac:chgData name="Sebastian Restrepo Jaramillo" userId="ff39aa1be613389d" providerId="LiveId" clId="{4BCBC6CF-EC5E-4FD2-8884-A92B39DDAFDF}" dt="2021-05-20T16:45:36.445" v="679" actId="26606"/>
          <ac:spMkLst>
            <pc:docMk/>
            <pc:sldMk cId="4095903231" sldId="259"/>
            <ac:spMk id="226" creationId="{3712ED8D-807A-4E94-A9AF-C44676151773}"/>
          </ac:spMkLst>
        </pc:spChg>
        <pc:spChg chg="add del">
          <ac:chgData name="Sebastian Restrepo Jaramillo" userId="ff39aa1be613389d" providerId="LiveId" clId="{4BCBC6CF-EC5E-4FD2-8884-A92B39DDAFDF}" dt="2021-05-20T16:45:36.445" v="679" actId="26606"/>
          <ac:spMkLst>
            <pc:docMk/>
            <pc:sldMk cId="4095903231" sldId="259"/>
            <ac:spMk id="228" creationId="{DA1A4301-6FFC-4C82-A1FA-7634D8CAA8F5}"/>
          </ac:spMkLst>
        </pc:spChg>
        <pc:spChg chg="add del">
          <ac:chgData name="Sebastian Restrepo Jaramillo" userId="ff39aa1be613389d" providerId="LiveId" clId="{4BCBC6CF-EC5E-4FD2-8884-A92B39DDAFDF}" dt="2021-05-20T16:45:36.445" v="679" actId="26606"/>
          <ac:spMkLst>
            <pc:docMk/>
            <pc:sldMk cId="4095903231" sldId="259"/>
            <ac:spMk id="261" creationId="{D8667B21-A39C-4ABB-9CED-0DD4CD739502}"/>
          </ac:spMkLst>
        </pc:spChg>
        <pc:spChg chg="add">
          <ac:chgData name="Sebastian Restrepo Jaramillo" userId="ff39aa1be613389d" providerId="LiveId" clId="{4BCBC6CF-EC5E-4FD2-8884-A92B39DDAFDF}" dt="2021-05-20T16:45:36.445" v="679" actId="26606"/>
          <ac:spMkLst>
            <pc:docMk/>
            <pc:sldMk cId="4095903231" sldId="259"/>
            <ac:spMk id="266" creationId="{782B9316-88B4-433F-8BEF-9BDE1BE42637}"/>
          </ac:spMkLst>
        </pc:spChg>
        <pc:spChg chg="add">
          <ac:chgData name="Sebastian Restrepo Jaramillo" userId="ff39aa1be613389d" providerId="LiveId" clId="{4BCBC6CF-EC5E-4FD2-8884-A92B39DDAFDF}" dt="2021-05-20T16:45:36.445" v="679" actId="26606"/>
          <ac:spMkLst>
            <pc:docMk/>
            <pc:sldMk cId="4095903231" sldId="259"/>
            <ac:spMk id="268" creationId="{1C582B07-D0F0-4B6B-A5D9-D2F192CB3A4E}"/>
          </ac:spMkLst>
        </pc:spChg>
        <pc:spChg chg="add">
          <ac:chgData name="Sebastian Restrepo Jaramillo" userId="ff39aa1be613389d" providerId="LiveId" clId="{4BCBC6CF-EC5E-4FD2-8884-A92B39DDAFDF}" dt="2021-05-20T16:45:36.445" v="679" actId="26606"/>
          <ac:spMkLst>
            <pc:docMk/>
            <pc:sldMk cId="4095903231" sldId="259"/>
            <ac:spMk id="270" creationId="{DA1A4301-6FFC-4C82-A1FA-7634D8CAA8F5}"/>
          </ac:spMkLst>
        </pc:spChg>
        <pc:spChg chg="add">
          <ac:chgData name="Sebastian Restrepo Jaramillo" userId="ff39aa1be613389d" providerId="LiveId" clId="{4BCBC6CF-EC5E-4FD2-8884-A92B39DDAFDF}" dt="2021-05-20T16:45:36.445" v="679" actId="26606"/>
          <ac:spMkLst>
            <pc:docMk/>
            <pc:sldMk cId="4095903231" sldId="259"/>
            <ac:spMk id="272" creationId="{78B2F131-0CE5-49D4-95DF-D7D92274AFEE}"/>
          </ac:spMkLst>
        </pc:spChg>
        <pc:grpChg chg="add del">
          <ac:chgData name="Sebastian Restrepo Jaramillo" userId="ff39aa1be613389d" providerId="LiveId" clId="{4BCBC6CF-EC5E-4FD2-8884-A92B39DDAFDF}" dt="2021-05-20T16:37:07.648" v="86" actId="26606"/>
          <ac:grpSpMkLst>
            <pc:docMk/>
            <pc:sldMk cId="4095903231" sldId="259"/>
            <ac:grpSpMk id="16" creationId="{8323DD1D-77DE-48B2-A0A0-6265801531E5}"/>
          </ac:grpSpMkLst>
        </pc:grpChg>
        <pc:grpChg chg="add del">
          <ac:chgData name="Sebastian Restrepo Jaramillo" userId="ff39aa1be613389d" providerId="LiveId" clId="{4BCBC6CF-EC5E-4FD2-8884-A92B39DDAFDF}" dt="2021-05-20T16:39:06.235" v="156" actId="26606"/>
          <ac:grpSpMkLst>
            <pc:docMk/>
            <pc:sldMk cId="4095903231" sldId="259"/>
            <ac:grpSpMk id="18" creationId="{8323DD1D-77DE-48B2-A0A0-6265801531E5}"/>
          </ac:grpSpMkLst>
        </pc:grpChg>
        <pc:grpChg chg="add del">
          <ac:chgData name="Sebastian Restrepo Jaramillo" userId="ff39aa1be613389d" providerId="LiveId" clId="{4BCBC6CF-EC5E-4FD2-8884-A92B39DDAFDF}" dt="2021-05-20T16:37:10.157" v="88" actId="26606"/>
          <ac:grpSpMkLst>
            <pc:docMk/>
            <pc:sldMk cId="4095903231" sldId="259"/>
            <ac:grpSpMk id="49" creationId="{DA3D4001-286E-4CB2-B293-3058BDDC8221}"/>
          </ac:grpSpMkLst>
        </pc:grpChg>
        <pc:grpChg chg="add del">
          <ac:chgData name="Sebastian Restrepo Jaramillo" userId="ff39aa1be613389d" providerId="LiveId" clId="{4BCBC6CF-EC5E-4FD2-8884-A92B39DDAFDF}" dt="2021-05-20T16:37:10.157" v="88" actId="26606"/>
          <ac:grpSpMkLst>
            <pc:docMk/>
            <pc:sldMk cId="4095903231" sldId="259"/>
            <ac:grpSpMk id="81" creationId="{87F0794B-55D3-4D2D-BDE7-4688ED321E42}"/>
          </ac:grpSpMkLst>
        </pc:grpChg>
        <pc:grpChg chg="add del">
          <ac:chgData name="Sebastian Restrepo Jaramillo" userId="ff39aa1be613389d" providerId="LiveId" clId="{4BCBC6CF-EC5E-4FD2-8884-A92B39DDAFDF}" dt="2021-05-20T16:37:10.157" v="88" actId="26606"/>
          <ac:grpSpMkLst>
            <pc:docMk/>
            <pc:sldMk cId="4095903231" sldId="259"/>
            <ac:grpSpMk id="82" creationId="{BDDD9304-3AB6-4BE9-833E-9C1B3EC42182}"/>
          </ac:grpSpMkLst>
        </pc:grpChg>
        <pc:grpChg chg="add del">
          <ac:chgData name="Sebastian Restrepo Jaramillo" userId="ff39aa1be613389d" providerId="LiveId" clId="{4BCBC6CF-EC5E-4FD2-8884-A92B39DDAFDF}" dt="2021-05-20T16:42:08.840" v="646" actId="26606"/>
          <ac:grpSpMkLst>
            <pc:docMk/>
            <pc:sldMk cId="4095903231" sldId="259"/>
            <ac:grpSpMk id="108" creationId="{8323DD1D-77DE-48B2-A0A0-6265801531E5}"/>
          </ac:grpSpMkLst>
        </pc:grpChg>
        <pc:grpChg chg="add del">
          <ac:chgData name="Sebastian Restrepo Jaramillo" userId="ff39aa1be613389d" providerId="LiveId" clId="{4BCBC6CF-EC5E-4FD2-8884-A92B39DDAFDF}" dt="2021-05-20T16:37:10.157" v="88" actId="26606"/>
          <ac:grpSpMkLst>
            <pc:docMk/>
            <pc:sldMk cId="4095903231" sldId="259"/>
            <ac:grpSpMk id="121" creationId="{6A6D524A-6732-4B70-AC86-459F2F895CF6}"/>
          </ac:grpSpMkLst>
        </pc:grpChg>
        <pc:grpChg chg="add del">
          <ac:chgData name="Sebastian Restrepo Jaramillo" userId="ff39aa1be613389d" providerId="LiveId" clId="{4BCBC6CF-EC5E-4FD2-8884-A92B39DDAFDF}" dt="2021-05-20T16:44:26.535" v="657" actId="26606"/>
          <ac:grpSpMkLst>
            <pc:docMk/>
            <pc:sldMk cId="4095903231" sldId="259"/>
            <ac:grpSpMk id="188" creationId="{8323DD1D-77DE-48B2-A0A0-6265801531E5}"/>
          </ac:grpSpMkLst>
        </pc:grpChg>
        <pc:grpChg chg="add del">
          <ac:chgData name="Sebastian Restrepo Jaramillo" userId="ff39aa1be613389d" providerId="LiveId" clId="{4BCBC6CF-EC5E-4FD2-8884-A92B39DDAFDF}" dt="2021-05-20T16:45:36.445" v="679" actId="26606"/>
          <ac:grpSpMkLst>
            <pc:docMk/>
            <pc:sldMk cId="4095903231" sldId="259"/>
            <ac:grpSpMk id="230" creationId="{8323DD1D-77DE-48B2-A0A0-6265801531E5}"/>
          </ac:grpSpMkLst>
        </pc:grpChg>
        <pc:grpChg chg="add">
          <ac:chgData name="Sebastian Restrepo Jaramillo" userId="ff39aa1be613389d" providerId="LiveId" clId="{4BCBC6CF-EC5E-4FD2-8884-A92B39DDAFDF}" dt="2021-05-20T16:45:36.445" v="679" actId="26606"/>
          <ac:grpSpMkLst>
            <pc:docMk/>
            <pc:sldMk cId="4095903231" sldId="259"/>
            <ac:grpSpMk id="274" creationId="{8323DD1D-77DE-48B2-A0A0-6265801531E5}"/>
          </ac:grpSpMkLst>
        </pc:grpChg>
        <pc:picChg chg="add del mod">
          <ac:chgData name="Sebastian Restrepo Jaramillo" userId="ff39aa1be613389d" providerId="LiveId" clId="{4BCBC6CF-EC5E-4FD2-8884-A92B39DDAFDF}" dt="2021-05-20T16:39:01.741" v="154" actId="478"/>
          <ac:picMkLst>
            <pc:docMk/>
            <pc:sldMk cId="4095903231" sldId="259"/>
            <ac:picMk id="5" creationId="{97E1EECB-1BD5-477E-84E7-DA203DBE7B0D}"/>
          </ac:picMkLst>
        </pc:picChg>
        <pc:picChg chg="add mod modCrop">
          <ac:chgData name="Sebastian Restrepo Jaramillo" userId="ff39aa1be613389d" providerId="LiveId" clId="{4BCBC6CF-EC5E-4FD2-8884-A92B39DDAFDF}" dt="2021-05-20T20:06:47.193" v="4900" actId="18131"/>
          <ac:picMkLst>
            <pc:docMk/>
            <pc:sldMk cId="4095903231" sldId="259"/>
            <ac:picMk id="7" creationId="{DD98EA1B-E24A-4693-B1F6-716E529EAB87}"/>
          </ac:picMkLst>
        </pc:picChg>
        <pc:picChg chg="add del mod">
          <ac:chgData name="Sebastian Restrepo Jaramillo" userId="ff39aa1be613389d" providerId="LiveId" clId="{4BCBC6CF-EC5E-4FD2-8884-A92B39DDAFDF}" dt="2021-05-20T16:45:03.740" v="668" actId="21"/>
          <ac:picMkLst>
            <pc:docMk/>
            <pc:sldMk cId="4095903231" sldId="259"/>
            <ac:picMk id="9" creationId="{A4080BA7-6E52-4125-8D6B-044820EC14AC}"/>
          </ac:picMkLst>
        </pc:picChg>
        <pc:picChg chg="add del mod">
          <ac:chgData name="Sebastian Restrepo Jaramillo" userId="ff39aa1be613389d" providerId="LiveId" clId="{4BCBC6CF-EC5E-4FD2-8884-A92B39DDAFDF}" dt="2021-05-20T16:45:06.755" v="670" actId="21"/>
          <ac:picMkLst>
            <pc:docMk/>
            <pc:sldMk cId="4095903231" sldId="259"/>
            <ac:picMk id="260" creationId="{FC061466-BFD6-49F5-84D3-86F43CEB29BD}"/>
          </ac:picMkLst>
        </pc:picChg>
      </pc:sldChg>
      <pc:sldChg chg="addSp modSp new mod setBg modAnim">
        <pc:chgData name="Sebastian Restrepo Jaramillo" userId="ff39aa1be613389d" providerId="LiveId" clId="{4BCBC6CF-EC5E-4FD2-8884-A92B39DDAFDF}" dt="2021-05-20T20:16:51.577" v="5106" actId="114"/>
        <pc:sldMkLst>
          <pc:docMk/>
          <pc:sldMk cId="2505422125" sldId="260"/>
        </pc:sldMkLst>
        <pc:spChg chg="mod">
          <ac:chgData name="Sebastian Restrepo Jaramillo" userId="ff39aa1be613389d" providerId="LiveId" clId="{4BCBC6CF-EC5E-4FD2-8884-A92B39DDAFDF}" dt="2021-05-20T16:45:57.646" v="680" actId="26606"/>
          <ac:spMkLst>
            <pc:docMk/>
            <pc:sldMk cId="2505422125" sldId="260"/>
            <ac:spMk id="2" creationId="{4EA585DA-74F0-4A6F-8EA4-7111BE89D419}"/>
          </ac:spMkLst>
        </pc:spChg>
        <pc:spChg chg="mod">
          <ac:chgData name="Sebastian Restrepo Jaramillo" userId="ff39aa1be613389d" providerId="LiveId" clId="{4BCBC6CF-EC5E-4FD2-8884-A92B39DDAFDF}" dt="2021-05-20T20:16:51.577" v="5106" actId="114"/>
          <ac:spMkLst>
            <pc:docMk/>
            <pc:sldMk cId="2505422125" sldId="260"/>
            <ac:spMk id="3" creationId="{12950076-12B8-4D61-A44C-9E07398CA339}"/>
          </ac:spMkLst>
        </pc:spChg>
        <pc:spChg chg="add">
          <ac:chgData name="Sebastian Restrepo Jaramillo" userId="ff39aa1be613389d" providerId="LiveId" clId="{4BCBC6CF-EC5E-4FD2-8884-A92B39DDAFDF}" dt="2021-05-20T16:45:57.646" v="680" actId="26606"/>
          <ac:spMkLst>
            <pc:docMk/>
            <pc:sldMk cId="2505422125" sldId="260"/>
            <ac:spMk id="9" creationId="{1C582B07-D0F0-4B6B-A5D9-D2F192CB3A4E}"/>
          </ac:spMkLst>
        </pc:spChg>
        <pc:spChg chg="add">
          <ac:chgData name="Sebastian Restrepo Jaramillo" userId="ff39aa1be613389d" providerId="LiveId" clId="{4BCBC6CF-EC5E-4FD2-8884-A92B39DDAFDF}" dt="2021-05-20T16:45:57.646" v="680" actId="26606"/>
          <ac:spMkLst>
            <pc:docMk/>
            <pc:sldMk cId="2505422125" sldId="260"/>
            <ac:spMk id="11" creationId="{26222098-34BD-4328-93AF-F8000B8A0766}"/>
          </ac:spMkLst>
        </pc:spChg>
        <pc:spChg chg="add">
          <ac:chgData name="Sebastian Restrepo Jaramillo" userId="ff39aa1be613389d" providerId="LiveId" clId="{4BCBC6CF-EC5E-4FD2-8884-A92B39DDAFDF}" dt="2021-05-20T16:45:57.646" v="680" actId="26606"/>
          <ac:spMkLst>
            <pc:docMk/>
            <pc:sldMk cId="2505422125" sldId="260"/>
            <ac:spMk id="13" creationId="{DA1A4301-6FFC-4C82-A1FA-7634D8CAA8F5}"/>
          </ac:spMkLst>
        </pc:spChg>
        <pc:spChg chg="add">
          <ac:chgData name="Sebastian Restrepo Jaramillo" userId="ff39aa1be613389d" providerId="LiveId" clId="{4BCBC6CF-EC5E-4FD2-8884-A92B39DDAFDF}" dt="2021-05-20T16:45:57.646" v="680" actId="26606"/>
          <ac:spMkLst>
            <pc:docMk/>
            <pc:sldMk cId="2505422125" sldId="260"/>
            <ac:spMk id="15" creationId="{853F99AE-CDDD-4AA6-B570-8A6E693F22B0}"/>
          </ac:spMkLst>
        </pc:spChg>
        <pc:grpChg chg="add">
          <ac:chgData name="Sebastian Restrepo Jaramillo" userId="ff39aa1be613389d" providerId="LiveId" clId="{4BCBC6CF-EC5E-4FD2-8884-A92B39DDAFDF}" dt="2021-05-20T16:45:57.646" v="680" actId="26606"/>
          <ac:grpSpMkLst>
            <pc:docMk/>
            <pc:sldMk cId="2505422125" sldId="260"/>
            <ac:grpSpMk id="17" creationId="{8323DD1D-77DE-48B2-A0A0-6265801531E5}"/>
          </ac:grpSpMkLst>
        </pc:grpChg>
        <pc:picChg chg="add mod">
          <ac:chgData name="Sebastian Restrepo Jaramillo" userId="ff39aa1be613389d" providerId="LiveId" clId="{4BCBC6CF-EC5E-4FD2-8884-A92B39DDAFDF}" dt="2021-05-20T18:14:45.089" v="4684" actId="1076"/>
          <ac:picMkLst>
            <pc:docMk/>
            <pc:sldMk cId="2505422125" sldId="260"/>
            <ac:picMk id="4" creationId="{73306130-C347-45D8-9457-75814D3AA381}"/>
          </ac:picMkLst>
        </pc:picChg>
      </pc:sldChg>
      <pc:sldChg chg="addSp modSp new mod modAnim">
        <pc:chgData name="Sebastian Restrepo Jaramillo" userId="ff39aa1be613389d" providerId="LiveId" clId="{4BCBC6CF-EC5E-4FD2-8884-A92B39DDAFDF}" dt="2021-05-20T20:17:04.152" v="5110" actId="114"/>
        <pc:sldMkLst>
          <pc:docMk/>
          <pc:sldMk cId="2654413994" sldId="261"/>
        </pc:sldMkLst>
        <pc:spChg chg="mod">
          <ac:chgData name="Sebastian Restrepo Jaramillo" userId="ff39aa1be613389d" providerId="LiveId" clId="{4BCBC6CF-EC5E-4FD2-8884-A92B39DDAFDF}" dt="2021-05-20T20:08:33.372" v="4923" actId="1076"/>
          <ac:spMkLst>
            <pc:docMk/>
            <pc:sldMk cId="2654413994" sldId="261"/>
            <ac:spMk id="2" creationId="{417AD0D4-B4C0-4C40-B6A1-E35F1575C987}"/>
          </ac:spMkLst>
        </pc:spChg>
        <pc:spChg chg="mod">
          <ac:chgData name="Sebastian Restrepo Jaramillo" userId="ff39aa1be613389d" providerId="LiveId" clId="{4BCBC6CF-EC5E-4FD2-8884-A92B39DDAFDF}" dt="2021-05-20T20:17:04.152" v="5110" actId="114"/>
          <ac:spMkLst>
            <pc:docMk/>
            <pc:sldMk cId="2654413994" sldId="261"/>
            <ac:spMk id="3" creationId="{9053FF8F-BB43-437B-8802-C70CC15EF331}"/>
          </ac:spMkLst>
        </pc:spChg>
        <pc:picChg chg="add mod">
          <ac:chgData name="Sebastian Restrepo Jaramillo" userId="ff39aa1be613389d" providerId="LiveId" clId="{4BCBC6CF-EC5E-4FD2-8884-A92B39DDAFDF}" dt="2021-05-20T20:08:29.114" v="4922" actId="1076"/>
          <ac:picMkLst>
            <pc:docMk/>
            <pc:sldMk cId="2654413994" sldId="261"/>
            <ac:picMk id="5" creationId="{6DB0318E-09A7-4AEA-AC4B-9F8505C88DA0}"/>
          </ac:picMkLst>
        </pc:picChg>
      </pc:sldChg>
      <pc:sldChg chg="addSp delSp modSp new mod ord setBg modAnim">
        <pc:chgData name="Sebastian Restrepo Jaramillo" userId="ff39aa1be613389d" providerId="LiveId" clId="{4BCBC6CF-EC5E-4FD2-8884-A92B39DDAFDF}" dt="2021-05-20T20:15:34.832" v="5091" actId="114"/>
        <pc:sldMkLst>
          <pc:docMk/>
          <pc:sldMk cId="1435281252" sldId="262"/>
        </pc:sldMkLst>
        <pc:spChg chg="mod">
          <ac:chgData name="Sebastian Restrepo Jaramillo" userId="ff39aa1be613389d" providerId="LiveId" clId="{4BCBC6CF-EC5E-4FD2-8884-A92B39DDAFDF}" dt="2021-05-20T20:03:56.087" v="4826" actId="14100"/>
          <ac:spMkLst>
            <pc:docMk/>
            <pc:sldMk cId="1435281252" sldId="262"/>
            <ac:spMk id="2" creationId="{259B15A7-E75E-49EA-9DA0-0F9CD53AF03D}"/>
          </ac:spMkLst>
        </pc:spChg>
        <pc:spChg chg="mod">
          <ac:chgData name="Sebastian Restrepo Jaramillo" userId="ff39aa1be613389d" providerId="LiveId" clId="{4BCBC6CF-EC5E-4FD2-8884-A92B39DDAFDF}" dt="2021-05-20T20:15:34.832" v="5091" actId="114"/>
          <ac:spMkLst>
            <pc:docMk/>
            <pc:sldMk cId="1435281252" sldId="262"/>
            <ac:spMk id="3" creationId="{7B948433-6139-4C2B-820B-BB21D45FCEE3}"/>
          </ac:spMkLst>
        </pc:spChg>
        <pc:spChg chg="add del">
          <ac:chgData name="Sebastian Restrepo Jaramillo" userId="ff39aa1be613389d" providerId="LiveId" clId="{4BCBC6CF-EC5E-4FD2-8884-A92B39DDAFDF}" dt="2021-05-20T17:09:03.255" v="1740" actId="26606"/>
          <ac:spMkLst>
            <pc:docMk/>
            <pc:sldMk cId="1435281252" sldId="262"/>
            <ac:spMk id="10" creationId="{1C582B07-D0F0-4B6B-A5D9-D2F192CB3A4E}"/>
          </ac:spMkLst>
        </pc:spChg>
        <pc:spChg chg="add del">
          <ac:chgData name="Sebastian Restrepo Jaramillo" userId="ff39aa1be613389d" providerId="LiveId" clId="{4BCBC6CF-EC5E-4FD2-8884-A92B39DDAFDF}" dt="2021-05-20T17:09:03.255" v="1740" actId="26606"/>
          <ac:spMkLst>
            <pc:docMk/>
            <pc:sldMk cId="1435281252" sldId="262"/>
            <ac:spMk id="12" creationId="{7EE60796-BC52-4154-A3A9-773DE8285501}"/>
          </ac:spMkLst>
        </pc:spChg>
        <pc:spChg chg="add del">
          <ac:chgData name="Sebastian Restrepo Jaramillo" userId="ff39aa1be613389d" providerId="LiveId" clId="{4BCBC6CF-EC5E-4FD2-8884-A92B39DDAFDF}" dt="2021-05-20T17:09:03.255" v="1740" actId="26606"/>
          <ac:spMkLst>
            <pc:docMk/>
            <pc:sldMk cId="1435281252" sldId="262"/>
            <ac:spMk id="14" creationId="{DA1A4301-6FFC-4C82-A1FA-7634D8CAA8F5}"/>
          </ac:spMkLst>
        </pc:spChg>
        <pc:spChg chg="add del">
          <ac:chgData name="Sebastian Restrepo Jaramillo" userId="ff39aa1be613389d" providerId="LiveId" clId="{4BCBC6CF-EC5E-4FD2-8884-A92B39DDAFDF}" dt="2021-05-20T17:09:03.255" v="1740" actId="26606"/>
          <ac:spMkLst>
            <pc:docMk/>
            <pc:sldMk cId="1435281252" sldId="262"/>
            <ac:spMk id="16" creationId="{BFEC1042-3FDC-47A3-BCD7-CA9D052F987E}"/>
          </ac:spMkLst>
        </pc:spChg>
        <pc:spChg chg="add">
          <ac:chgData name="Sebastian Restrepo Jaramillo" userId="ff39aa1be613389d" providerId="LiveId" clId="{4BCBC6CF-EC5E-4FD2-8884-A92B39DDAFDF}" dt="2021-05-20T17:09:03.280" v="1741" actId="26606"/>
          <ac:spMkLst>
            <pc:docMk/>
            <pc:sldMk cId="1435281252" sldId="262"/>
            <ac:spMk id="47" creationId="{D8667B21-A39C-4ABB-9CED-0DD4CD739502}"/>
          </ac:spMkLst>
        </pc:spChg>
        <pc:spChg chg="add">
          <ac:chgData name="Sebastian Restrepo Jaramillo" userId="ff39aa1be613389d" providerId="LiveId" clId="{4BCBC6CF-EC5E-4FD2-8884-A92B39DDAFDF}" dt="2021-05-20T17:09:03.280" v="1741" actId="26606"/>
          <ac:spMkLst>
            <pc:docMk/>
            <pc:sldMk cId="1435281252" sldId="262"/>
            <ac:spMk id="49" creationId="{1C582B07-D0F0-4B6B-A5D9-D2F192CB3A4E}"/>
          </ac:spMkLst>
        </pc:spChg>
        <pc:spChg chg="add">
          <ac:chgData name="Sebastian Restrepo Jaramillo" userId="ff39aa1be613389d" providerId="LiveId" clId="{4BCBC6CF-EC5E-4FD2-8884-A92B39DDAFDF}" dt="2021-05-20T17:09:03.280" v="1741" actId="26606"/>
          <ac:spMkLst>
            <pc:docMk/>
            <pc:sldMk cId="1435281252" sldId="262"/>
            <ac:spMk id="50" creationId="{3712ED8D-807A-4E94-A9AF-C44676151773}"/>
          </ac:spMkLst>
        </pc:spChg>
        <pc:spChg chg="add">
          <ac:chgData name="Sebastian Restrepo Jaramillo" userId="ff39aa1be613389d" providerId="LiveId" clId="{4BCBC6CF-EC5E-4FD2-8884-A92B39DDAFDF}" dt="2021-05-20T17:09:03.280" v="1741" actId="26606"/>
          <ac:spMkLst>
            <pc:docMk/>
            <pc:sldMk cId="1435281252" sldId="262"/>
            <ac:spMk id="51" creationId="{DA1A4301-6FFC-4C82-A1FA-7634D8CAA8F5}"/>
          </ac:spMkLst>
        </pc:spChg>
        <pc:grpChg chg="add del">
          <ac:chgData name="Sebastian Restrepo Jaramillo" userId="ff39aa1be613389d" providerId="LiveId" clId="{4BCBC6CF-EC5E-4FD2-8884-A92B39DDAFDF}" dt="2021-05-20T17:09:03.255" v="1740" actId="26606"/>
          <ac:grpSpMkLst>
            <pc:docMk/>
            <pc:sldMk cId="1435281252" sldId="262"/>
            <ac:grpSpMk id="18" creationId="{8323DD1D-77DE-48B2-A0A0-6265801531E5}"/>
          </ac:grpSpMkLst>
        </pc:grpChg>
        <pc:grpChg chg="add">
          <ac:chgData name="Sebastian Restrepo Jaramillo" userId="ff39aa1be613389d" providerId="LiveId" clId="{4BCBC6CF-EC5E-4FD2-8884-A92B39DDAFDF}" dt="2021-05-20T17:09:03.280" v="1741" actId="26606"/>
          <ac:grpSpMkLst>
            <pc:docMk/>
            <pc:sldMk cId="1435281252" sldId="262"/>
            <ac:grpSpMk id="52" creationId="{8323DD1D-77DE-48B2-A0A0-6265801531E5}"/>
          </ac:grpSpMkLst>
        </pc:grpChg>
        <pc:picChg chg="add del mod">
          <ac:chgData name="Sebastian Restrepo Jaramillo" userId="ff39aa1be613389d" providerId="LiveId" clId="{4BCBC6CF-EC5E-4FD2-8884-A92B39DDAFDF}" dt="2021-05-20T17:10:13.725" v="1743" actId="478"/>
          <ac:picMkLst>
            <pc:docMk/>
            <pc:sldMk cId="1435281252" sldId="262"/>
            <ac:picMk id="5" creationId="{103A8A8A-DBFB-4A41-86E3-6C8CDE8D50E6}"/>
          </ac:picMkLst>
        </pc:picChg>
        <pc:picChg chg="add mod">
          <ac:chgData name="Sebastian Restrepo Jaramillo" userId="ff39aa1be613389d" providerId="LiveId" clId="{4BCBC6CF-EC5E-4FD2-8884-A92B39DDAFDF}" dt="2021-05-20T17:10:18.835" v="1745" actId="1076"/>
          <ac:picMkLst>
            <pc:docMk/>
            <pc:sldMk cId="1435281252" sldId="262"/>
            <ac:picMk id="7" creationId="{C7E34E8C-324B-44EF-AB8B-F60305D5EF83}"/>
          </ac:picMkLst>
        </pc:picChg>
      </pc:sldChg>
      <pc:sldChg chg="addSp modSp new mod modAnim">
        <pc:chgData name="Sebastian Restrepo Jaramillo" userId="ff39aa1be613389d" providerId="LiveId" clId="{4BCBC6CF-EC5E-4FD2-8884-A92B39DDAFDF}" dt="2021-05-20T20:17:34.982" v="5114" actId="114"/>
        <pc:sldMkLst>
          <pc:docMk/>
          <pc:sldMk cId="2000289329" sldId="263"/>
        </pc:sldMkLst>
        <pc:spChg chg="mod">
          <ac:chgData name="Sebastian Restrepo Jaramillo" userId="ff39aa1be613389d" providerId="LiveId" clId="{4BCBC6CF-EC5E-4FD2-8884-A92B39DDAFDF}" dt="2021-05-20T17:21:06.165" v="3140" actId="1076"/>
          <ac:spMkLst>
            <pc:docMk/>
            <pc:sldMk cId="2000289329" sldId="263"/>
            <ac:spMk id="2" creationId="{09AA57B0-A1F3-4EBC-9FF6-64372BF31C73}"/>
          </ac:spMkLst>
        </pc:spChg>
        <pc:spChg chg="mod">
          <ac:chgData name="Sebastian Restrepo Jaramillo" userId="ff39aa1be613389d" providerId="LiveId" clId="{4BCBC6CF-EC5E-4FD2-8884-A92B39DDAFDF}" dt="2021-05-20T20:17:34.982" v="5114" actId="114"/>
          <ac:spMkLst>
            <pc:docMk/>
            <pc:sldMk cId="2000289329" sldId="263"/>
            <ac:spMk id="3" creationId="{8EC8C033-D425-4A30-BF6A-F30F75B08B6F}"/>
          </ac:spMkLst>
        </pc:spChg>
        <pc:picChg chg="add mod">
          <ac:chgData name="Sebastian Restrepo Jaramillo" userId="ff39aa1be613389d" providerId="LiveId" clId="{4BCBC6CF-EC5E-4FD2-8884-A92B39DDAFDF}" dt="2021-05-20T17:21:29.875" v="3143" actId="1076"/>
          <ac:picMkLst>
            <pc:docMk/>
            <pc:sldMk cId="2000289329" sldId="263"/>
            <ac:picMk id="5" creationId="{137D6093-440C-4972-9020-F9D00877695B}"/>
          </ac:picMkLst>
        </pc:picChg>
      </pc:sldChg>
      <pc:sldChg chg="addSp modSp new mod setBg modAnim">
        <pc:chgData name="Sebastian Restrepo Jaramillo" userId="ff39aa1be613389d" providerId="LiveId" clId="{4BCBC6CF-EC5E-4FD2-8884-A92B39DDAFDF}" dt="2021-05-20T20:18:50.412" v="5136" actId="114"/>
        <pc:sldMkLst>
          <pc:docMk/>
          <pc:sldMk cId="3456472517" sldId="264"/>
        </pc:sldMkLst>
        <pc:spChg chg="mod">
          <ac:chgData name="Sebastian Restrepo Jaramillo" userId="ff39aa1be613389d" providerId="LiveId" clId="{4BCBC6CF-EC5E-4FD2-8884-A92B39DDAFDF}" dt="2021-05-20T17:37:28.955" v="3178" actId="26606"/>
          <ac:spMkLst>
            <pc:docMk/>
            <pc:sldMk cId="3456472517" sldId="264"/>
            <ac:spMk id="2" creationId="{04B626AB-BE02-4ECA-895B-777DC8D13757}"/>
          </ac:spMkLst>
        </pc:spChg>
        <pc:spChg chg="mod">
          <ac:chgData name="Sebastian Restrepo Jaramillo" userId="ff39aa1be613389d" providerId="LiveId" clId="{4BCBC6CF-EC5E-4FD2-8884-A92B39DDAFDF}" dt="2021-05-20T20:18:50.412" v="5136" actId="114"/>
          <ac:spMkLst>
            <pc:docMk/>
            <pc:sldMk cId="3456472517" sldId="264"/>
            <ac:spMk id="3" creationId="{50135971-3581-490C-8D26-1DFB529208E7}"/>
          </ac:spMkLst>
        </pc:spChg>
        <pc:spChg chg="add">
          <ac:chgData name="Sebastian Restrepo Jaramillo" userId="ff39aa1be613389d" providerId="LiveId" clId="{4BCBC6CF-EC5E-4FD2-8884-A92B39DDAFDF}" dt="2021-05-20T17:37:28.955" v="3178" actId="26606"/>
          <ac:spMkLst>
            <pc:docMk/>
            <pc:sldMk cId="3456472517" sldId="264"/>
            <ac:spMk id="10" creationId="{1C582B07-D0F0-4B6B-A5D9-D2F192CB3A4E}"/>
          </ac:spMkLst>
        </pc:spChg>
        <pc:spChg chg="add">
          <ac:chgData name="Sebastian Restrepo Jaramillo" userId="ff39aa1be613389d" providerId="LiveId" clId="{4BCBC6CF-EC5E-4FD2-8884-A92B39DDAFDF}" dt="2021-05-20T17:37:28.955" v="3178" actId="26606"/>
          <ac:spMkLst>
            <pc:docMk/>
            <pc:sldMk cId="3456472517" sldId="264"/>
            <ac:spMk id="12" creationId="{26222098-34BD-4328-93AF-F8000B8A0766}"/>
          </ac:spMkLst>
        </pc:spChg>
        <pc:spChg chg="add">
          <ac:chgData name="Sebastian Restrepo Jaramillo" userId="ff39aa1be613389d" providerId="LiveId" clId="{4BCBC6CF-EC5E-4FD2-8884-A92B39DDAFDF}" dt="2021-05-20T17:37:28.955" v="3178" actId="26606"/>
          <ac:spMkLst>
            <pc:docMk/>
            <pc:sldMk cId="3456472517" sldId="264"/>
            <ac:spMk id="14" creationId="{DA1A4301-6FFC-4C82-A1FA-7634D8CAA8F5}"/>
          </ac:spMkLst>
        </pc:spChg>
        <pc:spChg chg="add">
          <ac:chgData name="Sebastian Restrepo Jaramillo" userId="ff39aa1be613389d" providerId="LiveId" clId="{4BCBC6CF-EC5E-4FD2-8884-A92B39DDAFDF}" dt="2021-05-20T17:37:28.955" v="3178" actId="26606"/>
          <ac:spMkLst>
            <pc:docMk/>
            <pc:sldMk cId="3456472517" sldId="264"/>
            <ac:spMk id="16" creationId="{853F99AE-CDDD-4AA6-B570-8A6E693F22B0}"/>
          </ac:spMkLst>
        </pc:spChg>
        <pc:grpChg chg="add">
          <ac:chgData name="Sebastian Restrepo Jaramillo" userId="ff39aa1be613389d" providerId="LiveId" clId="{4BCBC6CF-EC5E-4FD2-8884-A92B39DDAFDF}" dt="2021-05-20T17:37:28.955" v="3178" actId="26606"/>
          <ac:grpSpMkLst>
            <pc:docMk/>
            <pc:sldMk cId="3456472517" sldId="264"/>
            <ac:grpSpMk id="18" creationId="{8323DD1D-77DE-48B2-A0A0-6265801531E5}"/>
          </ac:grpSpMkLst>
        </pc:grpChg>
        <pc:picChg chg="add mod">
          <ac:chgData name="Sebastian Restrepo Jaramillo" userId="ff39aa1be613389d" providerId="LiveId" clId="{4BCBC6CF-EC5E-4FD2-8884-A92B39DDAFDF}" dt="2021-05-20T17:41:48.081" v="3884" actId="1440"/>
          <ac:picMkLst>
            <pc:docMk/>
            <pc:sldMk cId="3456472517" sldId="264"/>
            <ac:picMk id="5" creationId="{C4B38297-5809-4B3D-B1AD-EBD08070A3D2}"/>
          </ac:picMkLst>
        </pc:picChg>
      </pc:sldChg>
      <pc:sldChg chg="addSp modSp new mod modTransition modAnim">
        <pc:chgData name="Sebastian Restrepo Jaramillo" userId="ff39aa1be613389d" providerId="LiveId" clId="{4BCBC6CF-EC5E-4FD2-8884-A92B39DDAFDF}" dt="2021-05-20T20:19:15.741" v="5144" actId="20577"/>
        <pc:sldMkLst>
          <pc:docMk/>
          <pc:sldMk cId="636676202" sldId="265"/>
        </pc:sldMkLst>
        <pc:spChg chg="mod">
          <ac:chgData name="Sebastian Restrepo Jaramillo" userId="ff39aa1be613389d" providerId="LiveId" clId="{4BCBC6CF-EC5E-4FD2-8884-A92B39DDAFDF}" dt="2021-05-20T18:16:41.726" v="4689" actId="14100"/>
          <ac:spMkLst>
            <pc:docMk/>
            <pc:sldMk cId="636676202" sldId="265"/>
            <ac:spMk id="2" creationId="{91373368-E3D0-459C-B800-912786F39D5A}"/>
          </ac:spMkLst>
        </pc:spChg>
        <pc:spChg chg="mod">
          <ac:chgData name="Sebastian Restrepo Jaramillo" userId="ff39aa1be613389d" providerId="LiveId" clId="{4BCBC6CF-EC5E-4FD2-8884-A92B39DDAFDF}" dt="2021-05-20T20:19:15.741" v="5144" actId="20577"/>
          <ac:spMkLst>
            <pc:docMk/>
            <pc:sldMk cId="636676202" sldId="265"/>
            <ac:spMk id="3" creationId="{304370D6-2966-483C-A9BA-F04B991E50A5}"/>
          </ac:spMkLst>
        </pc:spChg>
        <pc:picChg chg="add mod">
          <ac:chgData name="Sebastian Restrepo Jaramillo" userId="ff39aa1be613389d" providerId="LiveId" clId="{4BCBC6CF-EC5E-4FD2-8884-A92B39DDAFDF}" dt="2021-05-20T18:16:52.304" v="4693" actId="1076"/>
          <ac:picMkLst>
            <pc:docMk/>
            <pc:sldMk cId="636676202" sldId="265"/>
            <ac:picMk id="5" creationId="{93F8B317-39E6-4F9B-B71A-13BD0867FEDE}"/>
          </ac:picMkLst>
        </pc:picChg>
      </pc:sldChg>
      <pc:sldChg chg="addSp delSp modSp new mod setBg modAnim">
        <pc:chgData name="Sebastian Restrepo Jaramillo" userId="ff39aa1be613389d" providerId="LiveId" clId="{4BCBC6CF-EC5E-4FD2-8884-A92B39DDAFDF}" dt="2021-05-20T20:31:54.217" v="5432"/>
        <pc:sldMkLst>
          <pc:docMk/>
          <pc:sldMk cId="3035042703" sldId="266"/>
        </pc:sldMkLst>
        <pc:spChg chg="mod">
          <ac:chgData name="Sebastian Restrepo Jaramillo" userId="ff39aa1be613389d" providerId="LiveId" clId="{4BCBC6CF-EC5E-4FD2-8884-A92B39DDAFDF}" dt="2021-05-20T20:28:32.964" v="5398" actId="26606"/>
          <ac:spMkLst>
            <pc:docMk/>
            <pc:sldMk cId="3035042703" sldId="266"/>
            <ac:spMk id="2" creationId="{F5260638-5860-4EBA-80B6-F5F2071CA647}"/>
          </ac:spMkLst>
        </pc:spChg>
        <pc:spChg chg="del">
          <ac:chgData name="Sebastian Restrepo Jaramillo" userId="ff39aa1be613389d" providerId="LiveId" clId="{4BCBC6CF-EC5E-4FD2-8884-A92B39DDAFDF}" dt="2021-05-20T17:47:49.714" v="4405"/>
          <ac:spMkLst>
            <pc:docMk/>
            <pc:sldMk cId="3035042703" sldId="266"/>
            <ac:spMk id="3" creationId="{F7B72634-5A2D-4E0A-82CF-8F1F1EE34B02}"/>
          </ac:spMkLst>
        </pc:spChg>
        <pc:spChg chg="add mod ord">
          <ac:chgData name="Sebastian Restrepo Jaramillo" userId="ff39aa1be613389d" providerId="LiveId" clId="{4BCBC6CF-EC5E-4FD2-8884-A92B39DDAFDF}" dt="2021-05-20T20:29:43.641" v="5413" actId="20577"/>
          <ac:spMkLst>
            <pc:docMk/>
            <pc:sldMk cId="3035042703" sldId="266"/>
            <ac:spMk id="6" creationId="{0B8D95D8-6FA4-4C74-93C0-204723BF763A}"/>
          </ac:spMkLst>
        </pc:spChg>
        <pc:spChg chg="add mod">
          <ac:chgData name="Sebastian Restrepo Jaramillo" userId="ff39aa1be613389d" providerId="LiveId" clId="{4BCBC6CF-EC5E-4FD2-8884-A92B39DDAFDF}" dt="2021-05-20T20:28:32.964" v="5398" actId="26606"/>
          <ac:spMkLst>
            <pc:docMk/>
            <pc:sldMk cId="3035042703" sldId="266"/>
            <ac:spMk id="7" creationId="{48F4172A-FA3D-4981-90FC-E9C9878A38B3}"/>
          </ac:spMkLst>
        </pc:spChg>
        <pc:spChg chg="add del">
          <ac:chgData name="Sebastian Restrepo Jaramillo" userId="ff39aa1be613389d" providerId="LiveId" clId="{4BCBC6CF-EC5E-4FD2-8884-A92B39DDAFDF}" dt="2021-05-20T20:27:28.338" v="5383" actId="26606"/>
          <ac:spMkLst>
            <pc:docMk/>
            <pc:sldMk cId="3035042703" sldId="266"/>
            <ac:spMk id="73" creationId="{1C582B07-D0F0-4B6B-A5D9-D2F192CB3A4E}"/>
          </ac:spMkLst>
        </pc:spChg>
        <pc:spChg chg="add del">
          <ac:chgData name="Sebastian Restrepo Jaramillo" userId="ff39aa1be613389d" providerId="LiveId" clId="{4BCBC6CF-EC5E-4FD2-8884-A92B39DDAFDF}" dt="2021-05-20T20:27:28.338" v="5383" actId="26606"/>
          <ac:spMkLst>
            <pc:docMk/>
            <pc:sldMk cId="3035042703" sldId="266"/>
            <ac:spMk id="75" creationId="{7EE60796-BC52-4154-A3A9-773DE8285501}"/>
          </ac:spMkLst>
        </pc:spChg>
        <pc:spChg chg="add del">
          <ac:chgData name="Sebastian Restrepo Jaramillo" userId="ff39aa1be613389d" providerId="LiveId" clId="{4BCBC6CF-EC5E-4FD2-8884-A92B39DDAFDF}" dt="2021-05-20T20:27:28.338" v="5383" actId="26606"/>
          <ac:spMkLst>
            <pc:docMk/>
            <pc:sldMk cId="3035042703" sldId="266"/>
            <ac:spMk id="77" creationId="{81743148-CD08-47B2-BAA4-1406F152B74A}"/>
          </ac:spMkLst>
        </pc:spChg>
        <pc:spChg chg="add del">
          <ac:chgData name="Sebastian Restrepo Jaramillo" userId="ff39aa1be613389d" providerId="LiveId" clId="{4BCBC6CF-EC5E-4FD2-8884-A92B39DDAFDF}" dt="2021-05-20T20:27:28.338" v="5383" actId="26606"/>
          <ac:spMkLst>
            <pc:docMk/>
            <pc:sldMk cId="3035042703" sldId="266"/>
            <ac:spMk id="79" creationId="{DA1A4301-6FFC-4C82-A1FA-7634D8CAA8F5}"/>
          </ac:spMkLst>
        </pc:spChg>
        <pc:spChg chg="add del">
          <ac:chgData name="Sebastian Restrepo Jaramillo" userId="ff39aa1be613389d" providerId="LiveId" clId="{4BCBC6CF-EC5E-4FD2-8884-A92B39DDAFDF}" dt="2021-05-20T20:27:28.338" v="5383" actId="26606"/>
          <ac:spMkLst>
            <pc:docMk/>
            <pc:sldMk cId="3035042703" sldId="266"/>
            <ac:spMk id="81" creationId="{BFEC1042-3FDC-47A3-BCD7-CA9D052F987E}"/>
          </ac:spMkLst>
        </pc:spChg>
        <pc:spChg chg="add del">
          <ac:chgData name="Sebastian Restrepo Jaramillo" userId="ff39aa1be613389d" providerId="LiveId" clId="{4BCBC6CF-EC5E-4FD2-8884-A92B39DDAFDF}" dt="2021-05-20T20:28:27.491" v="5392" actId="26606"/>
          <ac:spMkLst>
            <pc:docMk/>
            <pc:sldMk cId="3035042703" sldId="266"/>
            <ac:spMk id="110" creationId="{A890253F-325A-4AC7-AF5F-06FB890E8F0E}"/>
          </ac:spMkLst>
        </pc:spChg>
        <pc:spChg chg="add del">
          <ac:chgData name="Sebastian Restrepo Jaramillo" userId="ff39aa1be613389d" providerId="LiveId" clId="{4BCBC6CF-EC5E-4FD2-8884-A92B39DDAFDF}" dt="2021-05-20T20:28:21.695" v="5386" actId="26606"/>
          <ac:spMkLst>
            <pc:docMk/>
            <pc:sldMk cId="3035042703" sldId="266"/>
            <ac:spMk id="1030" creationId="{1C582B07-D0F0-4B6B-A5D9-D2F192CB3A4E}"/>
          </ac:spMkLst>
        </pc:spChg>
        <pc:spChg chg="add del">
          <ac:chgData name="Sebastian Restrepo Jaramillo" userId="ff39aa1be613389d" providerId="LiveId" clId="{4BCBC6CF-EC5E-4FD2-8884-A92B39DDAFDF}" dt="2021-05-20T20:28:21.695" v="5386" actId="26606"/>
          <ac:spMkLst>
            <pc:docMk/>
            <pc:sldMk cId="3035042703" sldId="266"/>
            <ac:spMk id="1031" creationId="{3712ED8D-807A-4E94-A9AF-C44676151773}"/>
          </ac:spMkLst>
        </pc:spChg>
        <pc:spChg chg="add del">
          <ac:chgData name="Sebastian Restrepo Jaramillo" userId="ff39aa1be613389d" providerId="LiveId" clId="{4BCBC6CF-EC5E-4FD2-8884-A92B39DDAFDF}" dt="2021-05-20T20:28:21.695" v="5386" actId="26606"/>
          <ac:spMkLst>
            <pc:docMk/>
            <pc:sldMk cId="3035042703" sldId="266"/>
            <ac:spMk id="1032" creationId="{AF1E183F-9806-43C3-BC7E-6FD163C6A54C}"/>
          </ac:spMkLst>
        </pc:spChg>
        <pc:spChg chg="add del">
          <ac:chgData name="Sebastian Restrepo Jaramillo" userId="ff39aa1be613389d" providerId="LiveId" clId="{4BCBC6CF-EC5E-4FD2-8884-A92B39DDAFDF}" dt="2021-05-20T20:28:21.695" v="5386" actId="26606"/>
          <ac:spMkLst>
            <pc:docMk/>
            <pc:sldMk cId="3035042703" sldId="266"/>
            <ac:spMk id="1033" creationId="{D8667B21-A39C-4ABB-9CED-0DD4CD739502}"/>
          </ac:spMkLst>
        </pc:spChg>
        <pc:spChg chg="add del">
          <ac:chgData name="Sebastian Restrepo Jaramillo" userId="ff39aa1be613389d" providerId="LiveId" clId="{4BCBC6CF-EC5E-4FD2-8884-A92B39DDAFDF}" dt="2021-05-20T20:28:24.910" v="5389" actId="26606"/>
          <ac:spMkLst>
            <pc:docMk/>
            <pc:sldMk cId="3035042703" sldId="266"/>
            <ac:spMk id="1037" creationId="{1C582B07-D0F0-4B6B-A5D9-D2F192CB3A4E}"/>
          </ac:spMkLst>
        </pc:spChg>
        <pc:spChg chg="add del">
          <ac:chgData name="Sebastian Restrepo Jaramillo" userId="ff39aa1be613389d" providerId="LiveId" clId="{4BCBC6CF-EC5E-4FD2-8884-A92B39DDAFDF}" dt="2021-05-20T20:28:24.910" v="5389" actId="26606"/>
          <ac:spMkLst>
            <pc:docMk/>
            <pc:sldMk cId="3035042703" sldId="266"/>
            <ac:spMk id="1038" creationId="{863F8278-29C8-4580-968E-C3633A0DF89C}"/>
          </ac:spMkLst>
        </pc:spChg>
        <pc:spChg chg="add del">
          <ac:chgData name="Sebastian Restrepo Jaramillo" userId="ff39aa1be613389d" providerId="LiveId" clId="{4BCBC6CF-EC5E-4FD2-8884-A92B39DDAFDF}" dt="2021-05-20T20:28:24.910" v="5389" actId="26606"/>
          <ac:spMkLst>
            <pc:docMk/>
            <pc:sldMk cId="3035042703" sldId="266"/>
            <ac:spMk id="1039" creationId="{042FA977-F1BB-449E-84E9-D31B6044F33D}"/>
          </ac:spMkLst>
        </pc:spChg>
        <pc:spChg chg="add del">
          <ac:chgData name="Sebastian Restrepo Jaramillo" userId="ff39aa1be613389d" providerId="LiveId" clId="{4BCBC6CF-EC5E-4FD2-8884-A92B39DDAFDF}" dt="2021-05-20T20:28:27.491" v="5392" actId="26606"/>
          <ac:spMkLst>
            <pc:docMk/>
            <pc:sldMk cId="3035042703" sldId="266"/>
            <ac:spMk id="1044" creationId="{1C582B07-D0F0-4B6B-A5D9-D2F192CB3A4E}"/>
          </ac:spMkLst>
        </pc:spChg>
        <pc:spChg chg="add del">
          <ac:chgData name="Sebastian Restrepo Jaramillo" userId="ff39aa1be613389d" providerId="LiveId" clId="{4BCBC6CF-EC5E-4FD2-8884-A92B39DDAFDF}" dt="2021-05-20T20:28:27.491" v="5392" actId="26606"/>
          <ac:spMkLst>
            <pc:docMk/>
            <pc:sldMk cId="3035042703" sldId="266"/>
            <ac:spMk id="1045" creationId="{8F72D77D-BB41-4C20-8D86-AFF70B9B2D43}"/>
          </ac:spMkLst>
        </pc:spChg>
        <pc:spChg chg="add del">
          <ac:chgData name="Sebastian Restrepo Jaramillo" userId="ff39aa1be613389d" providerId="LiveId" clId="{4BCBC6CF-EC5E-4FD2-8884-A92B39DDAFDF}" dt="2021-05-20T20:28:27.491" v="5392" actId="26606"/>
          <ac:spMkLst>
            <pc:docMk/>
            <pc:sldMk cId="3035042703" sldId="266"/>
            <ac:spMk id="1046" creationId="{DA1A4301-6FFC-4C82-A1FA-7634D8CAA8F5}"/>
          </ac:spMkLst>
        </pc:spChg>
        <pc:spChg chg="add del">
          <ac:chgData name="Sebastian Restrepo Jaramillo" userId="ff39aa1be613389d" providerId="LiveId" clId="{4BCBC6CF-EC5E-4FD2-8884-A92B39DDAFDF}" dt="2021-05-20T20:28:28.570" v="5395" actId="26606"/>
          <ac:spMkLst>
            <pc:docMk/>
            <pc:sldMk cId="3035042703" sldId="266"/>
            <ac:spMk id="1051" creationId="{1C582B07-D0F0-4B6B-A5D9-D2F192CB3A4E}"/>
          </ac:spMkLst>
        </pc:spChg>
        <pc:spChg chg="add del">
          <ac:chgData name="Sebastian Restrepo Jaramillo" userId="ff39aa1be613389d" providerId="LiveId" clId="{4BCBC6CF-EC5E-4FD2-8884-A92B39DDAFDF}" dt="2021-05-20T20:28:28.570" v="5395" actId="26606"/>
          <ac:spMkLst>
            <pc:docMk/>
            <pc:sldMk cId="3035042703" sldId="266"/>
            <ac:spMk id="1052" creationId="{26222098-34BD-4328-93AF-F8000B8A0766}"/>
          </ac:spMkLst>
        </pc:spChg>
        <pc:spChg chg="add del">
          <ac:chgData name="Sebastian Restrepo Jaramillo" userId="ff39aa1be613389d" providerId="LiveId" clId="{4BCBC6CF-EC5E-4FD2-8884-A92B39DDAFDF}" dt="2021-05-20T20:28:28.570" v="5395" actId="26606"/>
          <ac:spMkLst>
            <pc:docMk/>
            <pc:sldMk cId="3035042703" sldId="266"/>
            <ac:spMk id="1053" creationId="{DA1A4301-6FFC-4C82-A1FA-7634D8CAA8F5}"/>
          </ac:spMkLst>
        </pc:spChg>
        <pc:spChg chg="add del">
          <ac:chgData name="Sebastian Restrepo Jaramillo" userId="ff39aa1be613389d" providerId="LiveId" clId="{4BCBC6CF-EC5E-4FD2-8884-A92B39DDAFDF}" dt="2021-05-20T20:28:28.570" v="5395" actId="26606"/>
          <ac:spMkLst>
            <pc:docMk/>
            <pc:sldMk cId="3035042703" sldId="266"/>
            <ac:spMk id="1054" creationId="{853F99AE-CDDD-4AA6-B570-8A6E693F22B0}"/>
          </ac:spMkLst>
        </pc:spChg>
        <pc:spChg chg="add del">
          <ac:chgData name="Sebastian Restrepo Jaramillo" userId="ff39aa1be613389d" providerId="LiveId" clId="{4BCBC6CF-EC5E-4FD2-8884-A92B39DDAFDF}" dt="2021-05-20T20:28:32.964" v="5398" actId="26606"/>
          <ac:spMkLst>
            <pc:docMk/>
            <pc:sldMk cId="3035042703" sldId="266"/>
            <ac:spMk id="1059" creationId="{1C582B07-D0F0-4B6B-A5D9-D2F192CB3A4E}"/>
          </ac:spMkLst>
        </pc:spChg>
        <pc:spChg chg="add del">
          <ac:chgData name="Sebastian Restrepo Jaramillo" userId="ff39aa1be613389d" providerId="LiveId" clId="{4BCBC6CF-EC5E-4FD2-8884-A92B39DDAFDF}" dt="2021-05-20T20:28:32.964" v="5398" actId="26606"/>
          <ac:spMkLst>
            <pc:docMk/>
            <pc:sldMk cId="3035042703" sldId="266"/>
            <ac:spMk id="1060" creationId="{7EE60796-BC52-4154-A3A9-773DE8285501}"/>
          </ac:spMkLst>
        </pc:spChg>
        <pc:spChg chg="add del">
          <ac:chgData name="Sebastian Restrepo Jaramillo" userId="ff39aa1be613389d" providerId="LiveId" clId="{4BCBC6CF-EC5E-4FD2-8884-A92B39DDAFDF}" dt="2021-05-20T20:28:32.964" v="5398" actId="26606"/>
          <ac:spMkLst>
            <pc:docMk/>
            <pc:sldMk cId="3035042703" sldId="266"/>
            <ac:spMk id="1061" creationId="{DA1A4301-6FFC-4C82-A1FA-7634D8CAA8F5}"/>
          </ac:spMkLst>
        </pc:spChg>
        <pc:spChg chg="add del">
          <ac:chgData name="Sebastian Restrepo Jaramillo" userId="ff39aa1be613389d" providerId="LiveId" clId="{4BCBC6CF-EC5E-4FD2-8884-A92B39DDAFDF}" dt="2021-05-20T20:28:32.964" v="5398" actId="26606"/>
          <ac:spMkLst>
            <pc:docMk/>
            <pc:sldMk cId="3035042703" sldId="266"/>
            <ac:spMk id="1062" creationId="{BFEC1042-3FDC-47A3-BCD7-CA9D052F987E}"/>
          </ac:spMkLst>
        </pc:spChg>
        <pc:grpChg chg="add del">
          <ac:chgData name="Sebastian Restrepo Jaramillo" userId="ff39aa1be613389d" providerId="LiveId" clId="{4BCBC6CF-EC5E-4FD2-8884-A92B39DDAFDF}" dt="2021-05-20T20:27:28.338" v="5383" actId="26606"/>
          <ac:grpSpMkLst>
            <pc:docMk/>
            <pc:sldMk cId="3035042703" sldId="266"/>
            <ac:grpSpMk id="83" creationId="{8323DD1D-77DE-48B2-A0A0-6265801531E5}"/>
          </ac:grpSpMkLst>
        </pc:grpChg>
        <pc:grpChg chg="add del">
          <ac:chgData name="Sebastian Restrepo Jaramillo" userId="ff39aa1be613389d" providerId="LiveId" clId="{4BCBC6CF-EC5E-4FD2-8884-A92B39DDAFDF}" dt="2021-05-20T20:28:21.695" v="5386" actId="26606"/>
          <ac:grpSpMkLst>
            <pc:docMk/>
            <pc:sldMk cId="3035042703" sldId="266"/>
            <ac:grpSpMk id="1034" creationId="{F9009803-FECF-42E3-9D54-9D3F05786B75}"/>
          </ac:grpSpMkLst>
        </pc:grpChg>
        <pc:grpChg chg="add del">
          <ac:chgData name="Sebastian Restrepo Jaramillo" userId="ff39aa1be613389d" providerId="LiveId" clId="{4BCBC6CF-EC5E-4FD2-8884-A92B39DDAFDF}" dt="2021-05-20T20:28:24.910" v="5389" actId="26606"/>
          <ac:grpSpMkLst>
            <pc:docMk/>
            <pc:sldMk cId="3035042703" sldId="266"/>
            <ac:grpSpMk id="1040" creationId="{3D0B6D29-986F-43EB-83DF-EBCACD1A4913}"/>
          </ac:grpSpMkLst>
        </pc:grpChg>
        <pc:grpChg chg="add del">
          <ac:chgData name="Sebastian Restrepo Jaramillo" userId="ff39aa1be613389d" providerId="LiveId" clId="{4BCBC6CF-EC5E-4FD2-8884-A92B39DDAFDF}" dt="2021-05-20T20:28:27.491" v="5392" actId="26606"/>
          <ac:grpSpMkLst>
            <pc:docMk/>
            <pc:sldMk cId="3035042703" sldId="266"/>
            <ac:grpSpMk id="1047" creationId="{812C99A8-2365-4691-A513-4AFB32E4A5E7}"/>
          </ac:grpSpMkLst>
        </pc:grpChg>
        <pc:grpChg chg="add del">
          <ac:chgData name="Sebastian Restrepo Jaramillo" userId="ff39aa1be613389d" providerId="LiveId" clId="{4BCBC6CF-EC5E-4FD2-8884-A92B39DDAFDF}" dt="2021-05-20T20:28:28.570" v="5395" actId="26606"/>
          <ac:grpSpMkLst>
            <pc:docMk/>
            <pc:sldMk cId="3035042703" sldId="266"/>
            <ac:grpSpMk id="1055" creationId="{8323DD1D-77DE-48B2-A0A0-6265801531E5}"/>
          </ac:grpSpMkLst>
        </pc:grpChg>
        <pc:grpChg chg="add del">
          <ac:chgData name="Sebastian Restrepo Jaramillo" userId="ff39aa1be613389d" providerId="LiveId" clId="{4BCBC6CF-EC5E-4FD2-8884-A92B39DDAFDF}" dt="2021-05-20T20:28:32.964" v="5398" actId="26606"/>
          <ac:grpSpMkLst>
            <pc:docMk/>
            <pc:sldMk cId="3035042703" sldId="266"/>
            <ac:grpSpMk id="1063" creationId="{8323DD1D-77DE-48B2-A0A0-6265801531E5}"/>
          </ac:grpSpMkLst>
        </pc:grpChg>
        <pc:picChg chg="add mod ord">
          <ac:chgData name="Sebastian Restrepo Jaramillo" userId="ff39aa1be613389d" providerId="LiveId" clId="{4BCBC6CF-EC5E-4FD2-8884-A92B39DDAFDF}" dt="2021-05-20T20:30:02.057" v="5418" actId="14100"/>
          <ac:picMkLst>
            <pc:docMk/>
            <pc:sldMk cId="3035042703" sldId="266"/>
            <ac:picMk id="1026" creationId="{8F0E4618-F0A5-4DAF-B18A-63D8CE5FB978}"/>
          </ac:picMkLst>
        </pc:picChg>
        <pc:picChg chg="add mod">
          <ac:chgData name="Sebastian Restrepo Jaramillo" userId="ff39aa1be613389d" providerId="LiveId" clId="{4BCBC6CF-EC5E-4FD2-8884-A92B39DDAFDF}" dt="2021-05-20T20:30:08.197" v="5420" actId="14100"/>
          <ac:picMkLst>
            <pc:docMk/>
            <pc:sldMk cId="3035042703" sldId="266"/>
            <ac:picMk id="1028" creationId="{4CA5C734-96F9-43F8-80AD-9117C729B7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5/23/2021</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01654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5/23/2021</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00774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5/23/2021</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684160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5/23/2021</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89404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5/23/2021</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2625841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5/23/2021</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62263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5/23/2021</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41026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5/23/2021</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31921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5/23/2021</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42820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5/23/2021</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147004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5/23/2021</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‹Nº›</a:t>
            </a:fld>
            <a:endParaRPr lang="en-US"/>
          </a:p>
        </p:txBody>
      </p:sp>
    </p:spTree>
    <p:extLst>
      <p:ext uri="{BB962C8B-B14F-4D97-AF65-F5344CB8AC3E}">
        <p14:creationId xmlns:p14="http://schemas.microsoft.com/office/powerpoint/2010/main" val="3210776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5/23/2021</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‹Nº›</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08072142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ndrez34/PROYECTO-FINAL"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F79674E1-18E5-42B9-8E91-7DE00BD72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8" name="Rectangle 127">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30" name="Group 129">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1" name="Straight Connector 130">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BB6E45B5-4CED-4096-B780-20449FABF276}"/>
              </a:ext>
            </a:extLst>
          </p:cNvPr>
          <p:cNvSpPr>
            <a:spLocks noGrp="1"/>
          </p:cNvSpPr>
          <p:nvPr>
            <p:ph type="ctrTitle"/>
          </p:nvPr>
        </p:nvSpPr>
        <p:spPr>
          <a:xfrm>
            <a:off x="453142" y="732349"/>
            <a:ext cx="6542912" cy="2782508"/>
          </a:xfrm>
        </p:spPr>
        <p:txBody>
          <a:bodyPr anchor="ctr">
            <a:normAutofit/>
          </a:bodyPr>
          <a:lstStyle/>
          <a:p>
            <a:pPr algn="l"/>
            <a:r>
              <a:rPr lang="es-ES" dirty="0"/>
              <a:t>Karaoke</a:t>
            </a:r>
            <a:endParaRPr lang="es-CO" dirty="0"/>
          </a:p>
        </p:txBody>
      </p:sp>
      <p:sp>
        <p:nvSpPr>
          <p:cNvPr id="3" name="Subtítulo 2">
            <a:extLst>
              <a:ext uri="{FF2B5EF4-FFF2-40B4-BE49-F238E27FC236}">
                <a16:creationId xmlns:a16="http://schemas.microsoft.com/office/drawing/2014/main" id="{2F0BAD70-85F6-4C45-BA8A-D7D3437BC7C8}"/>
              </a:ext>
            </a:extLst>
          </p:cNvPr>
          <p:cNvSpPr>
            <a:spLocks noGrp="1"/>
          </p:cNvSpPr>
          <p:nvPr>
            <p:ph type="subTitle" idx="1"/>
          </p:nvPr>
        </p:nvSpPr>
        <p:spPr>
          <a:xfrm>
            <a:off x="8556451" y="1034739"/>
            <a:ext cx="2533631" cy="2232201"/>
          </a:xfrm>
        </p:spPr>
        <p:txBody>
          <a:bodyPr anchor="ctr">
            <a:normAutofit/>
          </a:bodyPr>
          <a:lstStyle/>
          <a:p>
            <a:pPr algn="l"/>
            <a:r>
              <a:rPr lang="es-ES" dirty="0"/>
              <a:t>Andrés Lopera</a:t>
            </a:r>
          </a:p>
          <a:p>
            <a:pPr algn="l"/>
            <a:r>
              <a:rPr lang="es-ES" dirty="0"/>
              <a:t>ID 000357312</a:t>
            </a:r>
            <a:endParaRPr lang="es-CO" dirty="0"/>
          </a:p>
        </p:txBody>
      </p:sp>
      <p:sp>
        <p:nvSpPr>
          <p:cNvPr id="161" name="Right Triangle 160">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Imagen 44">
            <a:extLst>
              <a:ext uri="{FF2B5EF4-FFF2-40B4-BE49-F238E27FC236}">
                <a16:creationId xmlns:a16="http://schemas.microsoft.com/office/drawing/2014/main" id="{5E29C1A6-1086-499E-8568-2D10F560EBCE}"/>
              </a:ext>
            </a:extLst>
          </p:cNvPr>
          <p:cNvPicPr>
            <a:picLocks noChangeAspect="1"/>
          </p:cNvPicPr>
          <p:nvPr/>
        </p:nvPicPr>
        <p:blipFill rotWithShape="1">
          <a:blip r:embed="rId2"/>
          <a:srcRect l="2" t="11751" r="-5" b="42746"/>
          <a:stretch/>
        </p:blipFill>
        <p:spPr>
          <a:xfrm>
            <a:off x="1" y="3271957"/>
            <a:ext cx="12198212" cy="3148160"/>
          </a:xfrm>
          <a:custGeom>
            <a:avLst/>
            <a:gdLst/>
            <a:ahLst/>
            <a:cxnLst/>
            <a:rect l="l" t="t" r="r" b="b"/>
            <a:pathLst>
              <a:path w="12178449" h="3424057">
                <a:moveTo>
                  <a:pt x="8778628" y="0"/>
                </a:moveTo>
                <a:lnTo>
                  <a:pt x="9096995" y="0"/>
                </a:lnTo>
                <a:lnTo>
                  <a:pt x="9540073" y="10341"/>
                </a:lnTo>
                <a:cubicBezTo>
                  <a:pt x="10154127" y="37036"/>
                  <a:pt x="10847400" y="104023"/>
                  <a:pt x="11653844" y="224215"/>
                </a:cubicBezTo>
                <a:lnTo>
                  <a:pt x="12178449" y="307575"/>
                </a:lnTo>
                <a:lnTo>
                  <a:pt x="12178449" y="3424056"/>
                </a:lnTo>
                <a:lnTo>
                  <a:pt x="0" y="3424057"/>
                </a:lnTo>
                <a:lnTo>
                  <a:pt x="0" y="1093185"/>
                </a:lnTo>
                <a:lnTo>
                  <a:pt x="851945" y="1080793"/>
                </a:lnTo>
                <a:cubicBezTo>
                  <a:pt x="4637202" y="967650"/>
                  <a:pt x="5848483" y="115490"/>
                  <a:pt x="8385751" y="7749"/>
                </a:cubicBezTo>
                <a:close/>
              </a:path>
            </a:pathLst>
          </a:custGeom>
        </p:spPr>
      </p:pic>
    </p:spTree>
    <p:extLst>
      <p:ext uri="{BB962C8B-B14F-4D97-AF65-F5344CB8AC3E}">
        <p14:creationId xmlns:p14="http://schemas.microsoft.com/office/powerpoint/2010/main" val="135844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checkerboard(across)">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73368-E3D0-459C-B800-912786F39D5A}"/>
              </a:ext>
            </a:extLst>
          </p:cNvPr>
          <p:cNvSpPr>
            <a:spLocks noGrp="1"/>
          </p:cNvSpPr>
          <p:nvPr>
            <p:ph type="title"/>
          </p:nvPr>
        </p:nvSpPr>
        <p:spPr>
          <a:xfrm>
            <a:off x="457199" y="365126"/>
            <a:ext cx="9321501" cy="882762"/>
          </a:xfrm>
        </p:spPr>
        <p:txBody>
          <a:bodyPr/>
          <a:lstStyle/>
          <a:p>
            <a:r>
              <a:rPr lang="es-ES" dirty="0"/>
              <a:t>Quinta y Sexta opción del usuario.</a:t>
            </a:r>
            <a:endParaRPr lang="es-419" dirty="0"/>
          </a:p>
        </p:txBody>
      </p:sp>
      <p:sp>
        <p:nvSpPr>
          <p:cNvPr id="3" name="Marcador de contenido 2">
            <a:extLst>
              <a:ext uri="{FF2B5EF4-FFF2-40B4-BE49-F238E27FC236}">
                <a16:creationId xmlns:a16="http://schemas.microsoft.com/office/drawing/2014/main" id="{304370D6-2966-483C-A9BA-F04B991E50A5}"/>
              </a:ext>
            </a:extLst>
          </p:cNvPr>
          <p:cNvSpPr>
            <a:spLocks noGrp="1"/>
          </p:cNvSpPr>
          <p:nvPr>
            <p:ph idx="1"/>
          </p:nvPr>
        </p:nvSpPr>
        <p:spPr>
          <a:xfrm>
            <a:off x="457199" y="1683571"/>
            <a:ext cx="11451515" cy="1917475"/>
          </a:xfrm>
        </p:spPr>
        <p:txBody>
          <a:bodyPr>
            <a:normAutofit fontScale="85000" lnSpcReduction="20000"/>
          </a:bodyPr>
          <a:lstStyle/>
          <a:p>
            <a:r>
              <a:rPr lang="es-ES" dirty="0"/>
              <a:t>Como podemos ver, la opción numero </a:t>
            </a:r>
            <a:r>
              <a:rPr lang="es-ES" b="1" i="1" dirty="0"/>
              <a:t>5</a:t>
            </a:r>
            <a:r>
              <a:rPr lang="es-ES" dirty="0"/>
              <a:t> es para que el usuario detenga la canción que se esta reproduciendo, además le mostramos al usuario que este ha detenido la canción.</a:t>
            </a:r>
          </a:p>
          <a:p>
            <a:r>
              <a:rPr lang="es-ES" dirty="0"/>
              <a:t>La opción numero </a:t>
            </a:r>
            <a:r>
              <a:rPr lang="es-ES" b="1" i="1" dirty="0"/>
              <a:t>6</a:t>
            </a:r>
            <a:r>
              <a:rPr lang="es-ES" dirty="0"/>
              <a:t> es cuando el usuario quiere salir del programa, esto funciona cerrando el </a:t>
            </a:r>
            <a:r>
              <a:rPr lang="es-ES" b="1" i="1" dirty="0"/>
              <a:t>do While </a:t>
            </a:r>
            <a:r>
              <a:rPr lang="es-ES" dirty="0"/>
              <a:t>que anteriormente habíamos iniciado.</a:t>
            </a:r>
            <a:endParaRPr lang="es-419" dirty="0"/>
          </a:p>
        </p:txBody>
      </p:sp>
      <p:pic>
        <p:nvPicPr>
          <p:cNvPr id="5" name="Imagen 4">
            <a:extLst>
              <a:ext uri="{FF2B5EF4-FFF2-40B4-BE49-F238E27FC236}">
                <a16:creationId xmlns:a16="http://schemas.microsoft.com/office/drawing/2014/main" id="{93F8B317-39E6-4F9B-B71A-13BD0867FEDE}"/>
              </a:ext>
            </a:extLst>
          </p:cNvPr>
          <p:cNvPicPr>
            <a:picLocks noChangeAspect="1"/>
          </p:cNvPicPr>
          <p:nvPr/>
        </p:nvPicPr>
        <p:blipFill>
          <a:blip r:embed="rId2"/>
          <a:stretch>
            <a:fillRect/>
          </a:stretch>
        </p:blipFill>
        <p:spPr>
          <a:xfrm>
            <a:off x="2181165" y="4155064"/>
            <a:ext cx="7829670" cy="155724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6366762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plus(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60638-5860-4EBA-80B6-F5F2071CA647}"/>
              </a:ext>
            </a:extLst>
          </p:cNvPr>
          <p:cNvSpPr>
            <a:spLocks noGrp="1"/>
          </p:cNvSpPr>
          <p:nvPr>
            <p:ph type="title"/>
          </p:nvPr>
        </p:nvSpPr>
        <p:spPr>
          <a:xfrm>
            <a:off x="734534" y="1694276"/>
            <a:ext cx="10722932" cy="1325563"/>
          </a:xfrm>
        </p:spPr>
        <p:txBody>
          <a:bodyPr/>
          <a:lstStyle/>
          <a:p>
            <a:r>
              <a:rPr lang="es-ES" b="1" dirty="0">
                <a:ln w="6600">
                  <a:solidFill>
                    <a:schemeClr val="accent2"/>
                  </a:solidFill>
                  <a:prstDash val="solid"/>
                </a:ln>
                <a:effectLst>
                  <a:outerShdw dist="38100" dir="2700000" algn="tl" rotWithShape="0">
                    <a:schemeClr val="accent2"/>
                  </a:outerShdw>
                </a:effectLst>
              </a:rPr>
              <a:t>MUCHAS GRACIAS POR SU ATENCION.</a:t>
            </a:r>
            <a:endParaRPr lang="es-419" b="1" dirty="0">
              <a:ln w="6600">
                <a:solidFill>
                  <a:schemeClr val="accent2"/>
                </a:solidFill>
                <a:prstDash val="solid"/>
              </a:ln>
              <a:effectLst>
                <a:outerShdw dist="38100" dir="2700000" algn="tl" rotWithShape="0">
                  <a:schemeClr val="accent2"/>
                </a:outerShdw>
              </a:effectLst>
            </a:endParaRPr>
          </a:p>
        </p:txBody>
      </p:sp>
      <p:pic>
        <p:nvPicPr>
          <p:cNvPr id="1026" name="Picture 2" descr="YouTube">
            <a:extLst>
              <a:ext uri="{FF2B5EF4-FFF2-40B4-BE49-F238E27FC236}">
                <a16:creationId xmlns:a16="http://schemas.microsoft.com/office/drawing/2014/main" id="{8F0E4618-F0A5-4DAF-B18A-63D8CE5FB9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3260" y="3186953"/>
            <a:ext cx="3816760" cy="215463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a:hlinkClick r:id="rId3"/>
            <a:extLst>
              <a:ext uri="{FF2B5EF4-FFF2-40B4-BE49-F238E27FC236}">
                <a16:creationId xmlns:a16="http://schemas.microsoft.com/office/drawing/2014/main" id="{4CA5C734-96F9-43F8-80AD-9117C729B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4024" y="3429000"/>
            <a:ext cx="3816760" cy="191258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6" name="Título 1">
            <a:extLst>
              <a:ext uri="{FF2B5EF4-FFF2-40B4-BE49-F238E27FC236}">
                <a16:creationId xmlns:a16="http://schemas.microsoft.com/office/drawing/2014/main" id="{0B8D95D8-6FA4-4C74-93C0-204723BF763A}"/>
              </a:ext>
            </a:extLst>
          </p:cNvPr>
          <p:cNvSpPr txBox="1">
            <a:spLocks/>
          </p:cNvSpPr>
          <p:nvPr/>
        </p:nvSpPr>
        <p:spPr>
          <a:xfrm>
            <a:off x="457199" y="5633853"/>
            <a:ext cx="4435323" cy="1143465"/>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s-ES" dirty="0"/>
              <a:t>Click a la imagen para ir al video explicando el funcionamiento.</a:t>
            </a:r>
            <a:endParaRPr lang="es-419" dirty="0"/>
          </a:p>
        </p:txBody>
      </p:sp>
      <p:sp>
        <p:nvSpPr>
          <p:cNvPr id="7" name="Título 1">
            <a:extLst>
              <a:ext uri="{FF2B5EF4-FFF2-40B4-BE49-F238E27FC236}">
                <a16:creationId xmlns:a16="http://schemas.microsoft.com/office/drawing/2014/main" id="{48F4172A-FA3D-4981-90FC-E9C9878A38B3}"/>
              </a:ext>
            </a:extLst>
          </p:cNvPr>
          <p:cNvSpPr txBox="1">
            <a:spLocks/>
          </p:cNvSpPr>
          <p:nvPr/>
        </p:nvSpPr>
        <p:spPr>
          <a:xfrm>
            <a:off x="7232490" y="5721161"/>
            <a:ext cx="4435323" cy="959338"/>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r>
              <a:rPr lang="es-ES"/>
              <a:t>Click a la imagen para ir al repositorio.</a:t>
            </a:r>
            <a:endParaRPr lang="es-419" dirty="0"/>
          </a:p>
        </p:txBody>
      </p:sp>
    </p:spTree>
    <p:extLst>
      <p:ext uri="{BB962C8B-B14F-4D97-AF65-F5344CB8AC3E}">
        <p14:creationId xmlns:p14="http://schemas.microsoft.com/office/powerpoint/2010/main" val="303504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250" tmFilter="0, 0; .2, .5; .8, .5; 1, 0"/>
                                        <p:tgtEl>
                                          <p:spTgt spid="1026"/>
                                        </p:tgtEl>
                                      </p:cBhvr>
                                    </p:animEffect>
                                    <p:animScale>
                                      <p:cBhvr>
                                        <p:cTn id="7" dur="625" autoRev="1" fill="hold"/>
                                        <p:tgtEl>
                                          <p:spTgt spid="1026"/>
                                        </p:tgtEl>
                                      </p:cBhvr>
                                      <p:by x="105000" y="105000"/>
                                    </p:animScale>
                                  </p:childTnLst>
                                </p:cTn>
                              </p:par>
                              <p:par>
                                <p:cTn id="8" presetID="26" presetClass="emph" presetSubtype="0" fill="hold" nodeType="withEffect">
                                  <p:stCondLst>
                                    <p:cond delay="0"/>
                                  </p:stCondLst>
                                  <p:childTnLst>
                                    <p:animEffect transition="out" filter="fade">
                                      <p:cBhvr>
                                        <p:cTn id="9" dur="1250" tmFilter="0, 0; .2, .5; .8, .5; 1, 0"/>
                                        <p:tgtEl>
                                          <p:spTgt spid="1028"/>
                                        </p:tgtEl>
                                      </p:cBhvr>
                                    </p:animEffect>
                                    <p:animScale>
                                      <p:cBhvr>
                                        <p:cTn id="10" dur="625" autoRev="1" fill="hold"/>
                                        <p:tgtEl>
                                          <p:spTgt spid="1028"/>
                                        </p:tgtEl>
                                      </p:cBhvr>
                                      <p:by x="105000" y="105000"/>
                                    </p:animScale>
                                  </p:childTnLst>
                                </p:cTn>
                              </p:par>
                              <p:par>
                                <p:cTn id="11" presetID="34" presetClass="emph" presetSubtype="0" fill="hold" grpId="0" nodeType="withEffect">
                                  <p:stCondLst>
                                    <p:cond delay="0"/>
                                  </p:stCondLst>
                                  <p:iterate type="lt">
                                    <p:tmPct val="10000"/>
                                  </p:iterate>
                                  <p:childTnLst>
                                    <p:animMotion origin="layout" path="M 0.0 0.0 L 0.0 -0.07213" pathEditMode="relative" ptsTypes="">
                                      <p:cBhvr>
                                        <p:cTn id="12" dur="250" accel="50000" decel="50000" autoRev="1" fill="hold">
                                          <p:stCondLst>
                                            <p:cond delay="0"/>
                                          </p:stCondLst>
                                        </p:cTn>
                                        <p:tgtEl>
                                          <p:spTgt spid="2"/>
                                        </p:tgtEl>
                                        <p:attrNameLst>
                                          <p:attrName>ppt_x</p:attrName>
                                          <p:attrName>ppt_y</p:attrName>
                                        </p:attrNameLst>
                                      </p:cBhvr>
                                    </p:animMotion>
                                    <p:animRot by="1500000">
                                      <p:cBhvr>
                                        <p:cTn id="13" dur="125" fill="hold">
                                          <p:stCondLst>
                                            <p:cond delay="0"/>
                                          </p:stCondLst>
                                        </p:cTn>
                                        <p:tgtEl>
                                          <p:spTgt spid="2"/>
                                        </p:tgtEl>
                                        <p:attrNameLst>
                                          <p:attrName>r</p:attrName>
                                        </p:attrNameLst>
                                      </p:cBhvr>
                                    </p:animRot>
                                    <p:animRot by="-1500000">
                                      <p:cBhvr>
                                        <p:cTn id="14" dur="125" fill="hold">
                                          <p:stCondLst>
                                            <p:cond delay="125"/>
                                          </p:stCondLst>
                                        </p:cTn>
                                        <p:tgtEl>
                                          <p:spTgt spid="2"/>
                                        </p:tgtEl>
                                        <p:attrNameLst>
                                          <p:attrName>r</p:attrName>
                                        </p:attrNameLst>
                                      </p:cBhvr>
                                    </p:animRot>
                                    <p:animRot by="-1500000">
                                      <p:cBhvr>
                                        <p:cTn id="15" dur="125" fill="hold">
                                          <p:stCondLst>
                                            <p:cond delay="250"/>
                                          </p:stCondLst>
                                        </p:cTn>
                                        <p:tgtEl>
                                          <p:spTgt spid="2"/>
                                        </p:tgtEl>
                                        <p:attrNameLst>
                                          <p:attrName>r</p:attrName>
                                        </p:attrNameLst>
                                      </p:cBhvr>
                                    </p:animRot>
                                    <p:animRot by="1500000">
                                      <p:cBhvr>
                                        <p:cTn id="16"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11">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ectangle 13">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ight Triangle 1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ocument 17">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20" name="Group 19">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1" name="Straight Connector 20">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46">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CD2C0B4C-F9BF-4117-9430-748D40AEBD51}"/>
              </a:ext>
            </a:extLst>
          </p:cNvPr>
          <p:cNvSpPr>
            <a:spLocks noGrp="1"/>
          </p:cNvSpPr>
          <p:nvPr>
            <p:ph type="title"/>
          </p:nvPr>
        </p:nvSpPr>
        <p:spPr>
          <a:xfrm>
            <a:off x="488636" y="514907"/>
            <a:ext cx="6159160" cy="998665"/>
          </a:xfrm>
        </p:spPr>
        <p:txBody>
          <a:bodyPr>
            <a:normAutofit/>
          </a:bodyPr>
          <a:lstStyle/>
          <a:p>
            <a:r>
              <a:rPr lang="es-ES" dirty="0"/>
              <a:t>Creación del karaoke.</a:t>
            </a:r>
            <a:endParaRPr lang="es-CO" dirty="0"/>
          </a:p>
        </p:txBody>
      </p:sp>
      <p:sp>
        <p:nvSpPr>
          <p:cNvPr id="54" name="Content Placeholder 8">
            <a:extLst>
              <a:ext uri="{FF2B5EF4-FFF2-40B4-BE49-F238E27FC236}">
                <a16:creationId xmlns:a16="http://schemas.microsoft.com/office/drawing/2014/main" id="{5C733EC7-922E-4DBA-9B28-D569BF0B302C}"/>
              </a:ext>
            </a:extLst>
          </p:cNvPr>
          <p:cNvSpPr>
            <a:spLocks noGrp="1"/>
          </p:cNvSpPr>
          <p:nvPr>
            <p:ph idx="1"/>
          </p:nvPr>
        </p:nvSpPr>
        <p:spPr>
          <a:xfrm>
            <a:off x="439954" y="1822628"/>
            <a:ext cx="6159160" cy="2998983"/>
          </a:xfrm>
        </p:spPr>
        <p:txBody>
          <a:bodyPr>
            <a:normAutofit/>
          </a:bodyPr>
          <a:lstStyle/>
          <a:p>
            <a:r>
              <a:rPr lang="en-US" sz="1800" dirty="0"/>
              <a:t>Primero que nada, importamos la libreria </a:t>
            </a:r>
            <a:r>
              <a:rPr lang="en-US" sz="1800" b="1" i="1" dirty="0"/>
              <a:t>java.util.*; </a:t>
            </a:r>
            <a:r>
              <a:rPr lang="en-US" sz="1800" dirty="0"/>
              <a:t>para un mejor manejo sobre las librerias y no tener que estar importando librerias durante el Proyecto.</a:t>
            </a:r>
          </a:p>
          <a:p>
            <a:r>
              <a:rPr lang="en-US" sz="1800" dirty="0"/>
              <a:t>Reutilizamos las clase </a:t>
            </a:r>
            <a:r>
              <a:rPr lang="en-US" sz="1800" b="1" i="1" dirty="0"/>
              <a:t>convertirUnicode</a:t>
            </a:r>
            <a:r>
              <a:rPr lang="en-US" sz="1800" dirty="0"/>
              <a:t>, </a:t>
            </a:r>
            <a:r>
              <a:rPr lang="en-US" sz="1800" b="1" i="1" dirty="0"/>
              <a:t>imprimir</a:t>
            </a:r>
            <a:r>
              <a:rPr lang="en-US" sz="1800" dirty="0"/>
              <a:t>, </a:t>
            </a:r>
            <a:r>
              <a:rPr lang="en-US" sz="1800" b="1" i="1" dirty="0"/>
              <a:t>obtenerLetraCancion. </a:t>
            </a:r>
            <a:r>
              <a:rPr lang="en-US" sz="1800" dirty="0"/>
              <a:t>Estas son las clases que nos serviran durante la creacion del programa. Ade</a:t>
            </a:r>
            <a:r>
              <a:rPr lang="es-CO" sz="1800" dirty="0" err="1"/>
              <a:t>má</a:t>
            </a:r>
            <a:r>
              <a:rPr lang="en-US" sz="1800" dirty="0"/>
              <a:t>s creamos la clase void </a:t>
            </a:r>
            <a:r>
              <a:rPr lang="en-US" sz="1800" b="1" i="1" dirty="0"/>
              <a:t>menu</a:t>
            </a:r>
            <a:r>
              <a:rPr lang="en-US" sz="1800" dirty="0"/>
              <a:t> en la cual crearemos el menu con el que el usuario tendra la interactividad.</a:t>
            </a:r>
          </a:p>
        </p:txBody>
      </p:sp>
      <p:pic>
        <p:nvPicPr>
          <p:cNvPr id="5" name="Marcador de contenido 4">
            <a:extLst>
              <a:ext uri="{FF2B5EF4-FFF2-40B4-BE49-F238E27FC236}">
                <a16:creationId xmlns:a16="http://schemas.microsoft.com/office/drawing/2014/main" id="{E289FC80-EA9C-4D8B-8439-F414616E2953}"/>
              </a:ext>
            </a:extLst>
          </p:cNvPr>
          <p:cNvPicPr>
            <a:picLocks noChangeAspect="1"/>
          </p:cNvPicPr>
          <p:nvPr/>
        </p:nvPicPr>
        <p:blipFill>
          <a:blip r:embed="rId2"/>
          <a:stretch>
            <a:fillRect/>
          </a:stretch>
        </p:blipFill>
        <p:spPr>
          <a:xfrm>
            <a:off x="6840324" y="1723980"/>
            <a:ext cx="5189714" cy="329072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16751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 name="Rectangle 19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01" name="Group 20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02" name="Straight Connector 20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32" name="Freeform: Shape 23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34" name="Freeform: Shape 23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36" name="Rectangle 235">
            <a:extLst>
              <a:ext uri="{FF2B5EF4-FFF2-40B4-BE49-F238E27FC236}">
                <a16:creationId xmlns:a16="http://schemas.microsoft.com/office/drawing/2014/main" id="{63F76E1C-FC69-44F6-935D-9FD6397B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38" name="Group 237">
            <a:extLst>
              <a:ext uri="{FF2B5EF4-FFF2-40B4-BE49-F238E27FC236}">
                <a16:creationId xmlns:a16="http://schemas.microsoft.com/office/drawing/2014/main" id="{AB3C4E00-6B18-4CF8-9DC2-0216229675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9" name="Straight Connector 238">
              <a:extLst>
                <a:ext uri="{FF2B5EF4-FFF2-40B4-BE49-F238E27FC236}">
                  <a16:creationId xmlns:a16="http://schemas.microsoft.com/office/drawing/2014/main" id="{77E7ABFD-4E2F-460B-8571-E350D0FC7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C184D3-4C2A-44EE-A262-2E3C6842AE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86C4B643-3D84-4CB1-BEEE-CB9B1D353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FB398A65-DA43-4776-BDAA-279642F56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69646011-DF03-4FDE-B8BB-0AE0F89F34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540D352-E7ED-47DC-BE8E-C9FEF77A5D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6DB5D5B-5AE4-4DAB-8141-FCDB662317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58EEF6B7-AD60-428F-B6B8-2238AA57D9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CF98CDB8-6AD1-4729-8490-32C346B6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EB8E25F4-254A-4197-9ADB-F0C5ADBE4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E06A3F39-2E01-4422-9A9B-45B4EF2F97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B89EE711-BFF1-4294-9012-82022ED73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3586C175-76D7-4C6F-807C-C70ED98478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95DB0DA-F298-46F5-859B-F63BFF39C6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BB802C45-F77C-47E5-92CF-B8E7CC175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24382CF-AB3E-45B3-B1DE-A048D6B45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C7406E1-9B70-4704-ADE3-164CA49C15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4B1505-38F1-43E4-A215-624F3C28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10358C0-5CC8-4841-B5E4-E72FC83FB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6938537-63B0-45D6-8D4B-12C7CBB4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015E06D-5EA4-41D7-81ED-46FC62E301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DBC5760A-F5E0-4888-9EE8-99457C481D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EB505B7F-5D39-4E4A-8824-3B1A015647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B7C9669-FA4D-4891-BD61-BA8A3D639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252FB45-210F-4354-9D8E-005E2578BE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DE3F9A75-1D01-443A-813C-F9CE58F56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A3E4BAE-6E09-4139-9A77-C0BCAB270A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95A77689-BF30-4CAF-8EE7-92A3A1E87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097EE4C-0335-4AA3-BF62-E15062FFCD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69" name="Freeform: Shape 268">
            <a:extLst>
              <a:ext uri="{FF2B5EF4-FFF2-40B4-BE49-F238E27FC236}">
                <a16:creationId xmlns:a16="http://schemas.microsoft.com/office/drawing/2014/main" id="{62FC2A78-9BA8-46A3-B2FC-D2536540C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71" name="Group 270">
            <a:extLst>
              <a:ext uri="{FF2B5EF4-FFF2-40B4-BE49-F238E27FC236}">
                <a16:creationId xmlns:a16="http://schemas.microsoft.com/office/drawing/2014/main" id="{12F6BB95-E3D7-4E0D-B657-19A7A700D5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72" name="Straight Connector 271">
              <a:extLst>
                <a:ext uri="{FF2B5EF4-FFF2-40B4-BE49-F238E27FC236}">
                  <a16:creationId xmlns:a16="http://schemas.microsoft.com/office/drawing/2014/main" id="{4BB59D20-8878-4BE1-A373-5A06B03A0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5FC95D79-E360-4A9D-9734-36CBC93E70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DA35E6A9-BB47-4AF0-9704-34A3E33326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E9E767C-C7A3-4C9E-BB5A-A6C7A55CB7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14E9D6E-9E89-4243-9ABF-D53E899DE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B763B0DB-5EDC-4940-914A-B1AEB112E7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72A229E1-C295-4D87-8D5A-8D23A49E7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B191967F-41E6-4FB0-8EDD-887461FDE2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8488BC40-49ED-4A65-BFDD-42C2380ACE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3B9873C2-1A36-4C3B-A846-B2DE9329E7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F554750-AAD3-49D1-94C7-97D45697E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1D14B09A-44BF-46D9-94A1-76D33A391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ADE71B3-A935-4125-A959-9B82465AE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09AC835-5101-4FBA-9BDB-1E4D1DF7EB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26DFCDBC-985F-4743-833F-BD55DDC36C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116F6F7-AD3C-43D6-B98D-44897F0EB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190822A4-6A86-4617-A472-CE7F9A0BB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89CD6272-DC88-46BD-BAF4-0CA0DD4DBA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33F1AD65-F542-413F-9CBD-C2533F717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E5DB73A-E5E6-4F3C-AA74-78F7C52828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BC080D5-DE50-4633-A72B-29C94D62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15F852F-3D9E-4F8E-B38C-3A3FE5A009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47B63D4-9AD6-4481-B5C7-03A9A1B8A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B7CEAE6-B9C0-42D7-8770-69D8A3D06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35E117AB-9AD5-4F2A-8CE9-55DD704E7C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AA9F1B50-E102-4170-B38D-DC23966647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18834EA0-11D6-48D2-9885-36869DDFBA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59B5C28-9F05-4598-B55E-100BAA982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BD7EE85-29AF-444F-B17B-299BBAFC02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302" name="Rectangle 301">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4" name="Rectangle 303">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6" name="Right Triangle 305">
            <a:extLst>
              <a:ext uri="{FF2B5EF4-FFF2-40B4-BE49-F238E27FC236}">
                <a16:creationId xmlns:a16="http://schemas.microsoft.com/office/drawing/2014/main" id="{94D786EB-944C-47D5-B631-899F4029B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Flowchart: Document 307">
            <a:extLst>
              <a:ext uri="{FF2B5EF4-FFF2-40B4-BE49-F238E27FC236}">
                <a16:creationId xmlns:a16="http://schemas.microsoft.com/office/drawing/2014/main" id="{41FB6F01-9581-4ED4-833E-048E9F3C8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96105" y="1562107"/>
            <a:ext cx="6858000" cy="3733791"/>
          </a:xfrm>
          <a:prstGeom prst="flowChartDocument">
            <a:avLst/>
          </a:pr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310" name="Group 309">
            <a:extLst>
              <a:ext uri="{FF2B5EF4-FFF2-40B4-BE49-F238E27FC236}">
                <a16:creationId xmlns:a16="http://schemas.microsoft.com/office/drawing/2014/main" id="{91108A0F-8C78-4294-B028-9F09581FC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11" name="Straight Connector 310">
              <a:extLst>
                <a:ext uri="{FF2B5EF4-FFF2-40B4-BE49-F238E27FC236}">
                  <a16:creationId xmlns:a16="http://schemas.microsoft.com/office/drawing/2014/main" id="{313489AA-CF3C-45B5-9A6B-D686CDD1DDF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7ABF1CE3-37BC-462F-BC4B-5EF9C8287D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121847A4-7B07-4976-81EF-E68ABFC4FB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9F3EBBA6-8771-481B-BACA-142F0C8053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DF58D94E-BB4B-436D-8172-0F5737BEE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F75AA9A-4678-41CB-AEFA-13C324B84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6C95E447-C172-476B-98BE-453E4049FB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1F3BD247-696E-47F7-964F-89A5823D11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5E31E4B8-694B-447A-AA13-36B0A4EEC9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8321B73-1AE7-4FA0-90EB-4E969A095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E15F8082-1C6D-496D-937D-964948B109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B84AF1D-3604-4213-B891-4880C86F6E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C3631262-5E4E-4A33-9D72-17996A538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A4C49C9-CD9F-417C-A832-DD9D6F9C4B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9A3BBBFA-B462-4340-82C8-3EE5CCFB1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4A7D3C2E-F100-49BC-9F4E-DFB50B2F9F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46D4A85-2FF9-491B-BBF7-4D83EB8881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B8F6747A-BC05-4E83-8FE8-976BBCE305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4C1FEEA0-B31C-4DD8-9CC4-DAE0655780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BA783C12-3D0A-495D-B461-9D1FCC415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9AD7D205-DA43-40B9-82B4-D570FB270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FDD4F5FF-D993-454E-AB84-8634B9E53F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EF64AEBB-D378-4CCE-9266-B45FC822E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22217ABD-7AF1-44DF-9243-75E5C9792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0D885E59-AA75-4026-972E-4DEE1AB599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6AB41BAB-F8B8-402D-BC3D-82F73208A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67CC234-9EF0-4613-9013-F7F9AEC49E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032D8DE3-B3FD-47EC-B6D3-90CE4F037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A4218772-C699-478C-9D44-9459ABA4CA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6CCE25DC-71C7-4B88-A178-96FF91D52C26}"/>
              </a:ext>
            </a:extLst>
          </p:cNvPr>
          <p:cNvSpPr>
            <a:spLocks noGrp="1"/>
          </p:cNvSpPr>
          <p:nvPr>
            <p:ph type="title"/>
          </p:nvPr>
        </p:nvSpPr>
        <p:spPr>
          <a:xfrm>
            <a:off x="428453" y="2348070"/>
            <a:ext cx="5555624" cy="2232199"/>
          </a:xfrm>
        </p:spPr>
        <p:txBody>
          <a:bodyPr vert="horz" lIns="91440" tIns="45720" rIns="91440" bIns="45720" rtlCol="0" anchor="t">
            <a:normAutofit/>
          </a:bodyPr>
          <a:lstStyle/>
          <a:p>
            <a:r>
              <a:rPr lang="en-US" sz="5000" dirty="0"/>
              <a:t>Menú de interactividad con el usuario.</a:t>
            </a:r>
          </a:p>
        </p:txBody>
      </p:sp>
      <p:pic>
        <p:nvPicPr>
          <p:cNvPr id="7" name="Imagen 6">
            <a:extLst>
              <a:ext uri="{FF2B5EF4-FFF2-40B4-BE49-F238E27FC236}">
                <a16:creationId xmlns:a16="http://schemas.microsoft.com/office/drawing/2014/main" id="{C0DE1FA3-E224-4040-AE7A-60F247D1B8EC}"/>
              </a:ext>
            </a:extLst>
          </p:cNvPr>
          <p:cNvPicPr>
            <a:picLocks noChangeAspect="1"/>
          </p:cNvPicPr>
          <p:nvPr/>
        </p:nvPicPr>
        <p:blipFill>
          <a:blip r:embed="rId2"/>
          <a:stretch>
            <a:fillRect/>
          </a:stretch>
        </p:blipFill>
        <p:spPr>
          <a:xfrm>
            <a:off x="6887379" y="3926000"/>
            <a:ext cx="5009616" cy="2206616"/>
          </a:xfrm>
          <a:prstGeom prst="rect">
            <a:avLst/>
          </a:prstGeom>
          <a:ln>
            <a:noFill/>
          </a:ln>
          <a:effectLst>
            <a:outerShdw blurRad="292100" dist="139700" dir="2700000" algn="tl" rotWithShape="0">
              <a:srgbClr val="333333">
                <a:alpha val="65000"/>
              </a:srgbClr>
            </a:outerShdw>
          </a:effectLst>
        </p:spPr>
      </p:pic>
      <p:pic>
        <p:nvPicPr>
          <p:cNvPr id="5" name="Marcador de contenido 4" descr="Interfaz de usuario gráfica&#10;&#10;Descripción generada automáticamente con confianza baja">
            <a:extLst>
              <a:ext uri="{FF2B5EF4-FFF2-40B4-BE49-F238E27FC236}">
                <a16:creationId xmlns:a16="http://schemas.microsoft.com/office/drawing/2014/main" id="{CEF30307-7479-46F1-B066-C609082B778F}"/>
              </a:ext>
            </a:extLst>
          </p:cNvPr>
          <p:cNvPicPr>
            <a:picLocks noChangeAspect="1"/>
          </p:cNvPicPr>
          <p:nvPr/>
        </p:nvPicPr>
        <p:blipFill>
          <a:blip r:embed="rId3"/>
          <a:stretch>
            <a:fillRect/>
          </a:stretch>
        </p:blipFill>
        <p:spPr>
          <a:xfrm>
            <a:off x="6887377" y="678658"/>
            <a:ext cx="5009618" cy="2066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110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Rectangle 11">
            <a:extLst>
              <a:ext uri="{FF2B5EF4-FFF2-40B4-BE49-F238E27FC236}">
                <a16:creationId xmlns:a16="http://schemas.microsoft.com/office/drawing/2014/main" id="{3712ED8D-807A-4E94-A9AF-C44676151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15">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7" name="Straight Connector 16">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17">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259B15A7-E75E-49EA-9DA0-0F9CD53AF03D}"/>
              </a:ext>
            </a:extLst>
          </p:cNvPr>
          <p:cNvSpPr>
            <a:spLocks noGrp="1"/>
          </p:cNvSpPr>
          <p:nvPr>
            <p:ph type="title"/>
          </p:nvPr>
        </p:nvSpPr>
        <p:spPr>
          <a:xfrm>
            <a:off x="325346" y="384670"/>
            <a:ext cx="5088594" cy="2100859"/>
          </a:xfrm>
        </p:spPr>
        <p:txBody>
          <a:bodyPr>
            <a:normAutofit/>
          </a:bodyPr>
          <a:lstStyle/>
          <a:p>
            <a:r>
              <a:rPr lang="es-ES" sz="3100" dirty="0"/>
              <a:t>Función que nos muestra la letra centrada y cada 1 segundo muestra una línea de la letra. </a:t>
            </a:r>
            <a:endParaRPr lang="es-419" sz="3100" dirty="0"/>
          </a:p>
        </p:txBody>
      </p:sp>
      <p:sp>
        <p:nvSpPr>
          <p:cNvPr id="3" name="Marcador de contenido 2">
            <a:extLst>
              <a:ext uri="{FF2B5EF4-FFF2-40B4-BE49-F238E27FC236}">
                <a16:creationId xmlns:a16="http://schemas.microsoft.com/office/drawing/2014/main" id="{7B948433-6139-4C2B-820B-BB21D45FCEE3}"/>
              </a:ext>
            </a:extLst>
          </p:cNvPr>
          <p:cNvSpPr>
            <a:spLocks noGrp="1"/>
          </p:cNvSpPr>
          <p:nvPr>
            <p:ph idx="1"/>
          </p:nvPr>
        </p:nvSpPr>
        <p:spPr>
          <a:xfrm>
            <a:off x="299864" y="2591141"/>
            <a:ext cx="5283869" cy="3762873"/>
          </a:xfrm>
        </p:spPr>
        <p:txBody>
          <a:bodyPr>
            <a:normAutofit lnSpcReduction="10000"/>
          </a:bodyPr>
          <a:lstStyle/>
          <a:p>
            <a:r>
              <a:rPr lang="es-ES" sz="1800" dirty="0"/>
              <a:t>En la clase </a:t>
            </a:r>
            <a:r>
              <a:rPr lang="es-ES" sz="1800" b="1" i="1" dirty="0"/>
              <a:t>obtenerLetraCancion</a:t>
            </a:r>
            <a:r>
              <a:rPr lang="es-ES" sz="1800" dirty="0"/>
              <a:t>, creamos una variable tipo entera, la cual utilizaremos en un switch, esto con el fin de que imprima unas líneas con espacios antes de la canción para que esta quede centrada.</a:t>
            </a:r>
          </a:p>
          <a:p>
            <a:r>
              <a:rPr lang="es-ES" sz="1800" dirty="0"/>
              <a:t>En el cuadro rojo lo que podemos ver es que comenzamos un try and catch,(Si no hacemos esto la función </a:t>
            </a:r>
            <a:r>
              <a:rPr lang="es-ES" sz="1800" b="1" i="1" dirty="0"/>
              <a:t>Thread.sleep </a:t>
            </a:r>
            <a:r>
              <a:rPr lang="es-ES" sz="1800" dirty="0"/>
              <a:t>no funciona). Dentro de este llamamos la función </a:t>
            </a:r>
            <a:r>
              <a:rPr lang="es-ES" sz="1800" b="1" i="1" dirty="0"/>
              <a:t>Thread.sleep </a:t>
            </a:r>
            <a:r>
              <a:rPr lang="es-ES" sz="1800" dirty="0"/>
              <a:t>y le damos el valor que queramos en milisegundos, en este caso le damos el valor de 1500.</a:t>
            </a:r>
            <a:endParaRPr lang="es-419" sz="1800" dirty="0"/>
          </a:p>
        </p:txBody>
      </p:sp>
      <p:sp>
        <p:nvSpPr>
          <p:cNvPr id="47" name="Flowchart: Document 8">
            <a:extLst>
              <a:ext uri="{FF2B5EF4-FFF2-40B4-BE49-F238E27FC236}">
                <a16:creationId xmlns:a16="http://schemas.microsoft.com/office/drawing/2014/main" id="{D8667B21-A39C-4ABB-9CED-0DD4CD739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270477" y="924332"/>
            <a:ext cx="6871335" cy="5022674"/>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42" h="47798">
                <a:moveTo>
                  <a:pt x="3" y="147"/>
                </a:moveTo>
                <a:lnTo>
                  <a:pt x="21623" y="0"/>
                </a:lnTo>
                <a:cubicBezTo>
                  <a:pt x="21623" y="5774"/>
                  <a:pt x="21642" y="38022"/>
                  <a:pt x="21642" y="43796"/>
                </a:cubicBezTo>
                <a:cubicBezTo>
                  <a:pt x="10842" y="43796"/>
                  <a:pt x="10842" y="50396"/>
                  <a:pt x="42" y="46646"/>
                </a:cubicBezTo>
                <a:cubicBezTo>
                  <a:pt x="61" y="31179"/>
                  <a:pt x="-16" y="15614"/>
                  <a:pt x="3" y="147"/>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pic>
        <p:nvPicPr>
          <p:cNvPr id="7" name="Imagen 6">
            <a:extLst>
              <a:ext uri="{FF2B5EF4-FFF2-40B4-BE49-F238E27FC236}">
                <a16:creationId xmlns:a16="http://schemas.microsoft.com/office/drawing/2014/main" id="{C7E34E8C-324B-44EF-AB8B-F60305D5EF83}"/>
              </a:ext>
            </a:extLst>
          </p:cNvPr>
          <p:cNvPicPr>
            <a:picLocks noChangeAspect="1"/>
          </p:cNvPicPr>
          <p:nvPr/>
        </p:nvPicPr>
        <p:blipFill>
          <a:blip r:embed="rId2"/>
          <a:stretch>
            <a:fillRect/>
          </a:stretch>
        </p:blipFill>
        <p:spPr>
          <a:xfrm>
            <a:off x="5773216" y="502582"/>
            <a:ext cx="6200775" cy="5524500"/>
          </a:xfrm>
          <a:prstGeom prst="rect">
            <a:avLst/>
          </a:prstGeom>
        </p:spPr>
      </p:pic>
    </p:spTree>
    <p:extLst>
      <p:ext uri="{BB962C8B-B14F-4D97-AF65-F5344CB8AC3E}">
        <p14:creationId xmlns:p14="http://schemas.microsoft.com/office/powerpoint/2010/main" val="143528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 name="Rectangle 265">
            <a:extLst>
              <a:ext uri="{FF2B5EF4-FFF2-40B4-BE49-F238E27FC236}">
                <a16:creationId xmlns:a16="http://schemas.microsoft.com/office/drawing/2014/main" id="{782B9316-88B4-433F-8BEF-9BDE1BE426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8" name="Rectangle 267">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0" name="Right Triangle 26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lowchart: Document 271">
            <a:extLst>
              <a:ext uri="{FF2B5EF4-FFF2-40B4-BE49-F238E27FC236}">
                <a16:creationId xmlns:a16="http://schemas.microsoft.com/office/drawing/2014/main" id="{78B2F131-0CE5-49D4-95DF-D7D92274A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74" name="Group 27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75" name="Straight Connector 27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010C7FC0-1DC6-4956-9DEB-58A01AE64A66}"/>
              </a:ext>
            </a:extLst>
          </p:cNvPr>
          <p:cNvSpPr>
            <a:spLocks noGrp="1"/>
          </p:cNvSpPr>
          <p:nvPr>
            <p:ph type="title"/>
          </p:nvPr>
        </p:nvSpPr>
        <p:spPr>
          <a:xfrm>
            <a:off x="457200" y="725467"/>
            <a:ext cx="5410197" cy="2247616"/>
          </a:xfrm>
        </p:spPr>
        <p:txBody>
          <a:bodyPr>
            <a:normAutofit/>
          </a:bodyPr>
          <a:lstStyle/>
          <a:p>
            <a:r>
              <a:rPr lang="es-ES" dirty="0"/>
              <a:t>Primera opción del usuario.</a:t>
            </a:r>
            <a:endParaRPr lang="es-419" dirty="0"/>
          </a:p>
        </p:txBody>
      </p:sp>
      <p:sp>
        <p:nvSpPr>
          <p:cNvPr id="159" name="Marcador de contenido 2">
            <a:extLst>
              <a:ext uri="{FF2B5EF4-FFF2-40B4-BE49-F238E27FC236}">
                <a16:creationId xmlns:a16="http://schemas.microsoft.com/office/drawing/2014/main" id="{42F539EB-8B40-4270-8741-B00A08E0EA38}"/>
              </a:ext>
            </a:extLst>
          </p:cNvPr>
          <p:cNvSpPr>
            <a:spLocks noGrp="1"/>
          </p:cNvSpPr>
          <p:nvPr>
            <p:ph idx="1"/>
          </p:nvPr>
        </p:nvSpPr>
        <p:spPr>
          <a:xfrm>
            <a:off x="457200" y="2541098"/>
            <a:ext cx="5410197" cy="3009494"/>
          </a:xfrm>
        </p:spPr>
        <p:txBody>
          <a:bodyPr>
            <a:normAutofit fontScale="92500" lnSpcReduction="20000"/>
          </a:bodyPr>
          <a:lstStyle/>
          <a:p>
            <a:r>
              <a:rPr lang="es-ES" sz="1800" dirty="0"/>
              <a:t>Primero que nada le mostramos al usuario el menú y guardamos la respuesta del usuario en la variable </a:t>
            </a:r>
            <a:r>
              <a:rPr lang="es-ES" sz="1800" b="1" i="1" dirty="0"/>
              <a:t>centinela</a:t>
            </a:r>
            <a:r>
              <a:rPr lang="es-ES" sz="1800" dirty="0"/>
              <a:t>.</a:t>
            </a:r>
          </a:p>
          <a:p>
            <a:r>
              <a:rPr lang="es-ES" sz="1800" dirty="0"/>
              <a:t>A esta variable le damos algunas condiciones y en este caso la condición es que si es igual a </a:t>
            </a:r>
            <a:r>
              <a:rPr lang="es-ES" sz="1800" b="1" i="1" dirty="0"/>
              <a:t>1</a:t>
            </a:r>
            <a:r>
              <a:rPr lang="es-ES" sz="1800" dirty="0"/>
              <a:t> le reproduzca una canción aleatoria, esa misma canción aleatoria la vamos a guardar en la variable </a:t>
            </a:r>
            <a:r>
              <a:rPr lang="es-ES" sz="1800" b="1" i="1" dirty="0"/>
              <a:t>selección_actual.</a:t>
            </a:r>
          </a:p>
          <a:p>
            <a:r>
              <a:rPr lang="es-ES" sz="1800" dirty="0"/>
              <a:t>Acá el usuario podrá escuchar una canción reproducida aleatoriamente con su respectiva letra, letra que se mostrara cada 1 segundo.</a:t>
            </a:r>
          </a:p>
          <a:p>
            <a:endParaRPr lang="es-419" sz="1800" dirty="0"/>
          </a:p>
        </p:txBody>
      </p:sp>
      <p:pic>
        <p:nvPicPr>
          <p:cNvPr id="7" name="Imagen 6">
            <a:extLst>
              <a:ext uri="{FF2B5EF4-FFF2-40B4-BE49-F238E27FC236}">
                <a16:creationId xmlns:a16="http://schemas.microsoft.com/office/drawing/2014/main" id="{DD98EA1B-E24A-4693-B1F6-716E529EAB87}"/>
              </a:ext>
            </a:extLst>
          </p:cNvPr>
          <p:cNvPicPr>
            <a:picLocks noChangeAspect="1"/>
          </p:cNvPicPr>
          <p:nvPr/>
        </p:nvPicPr>
        <p:blipFill rotWithShape="1">
          <a:blip r:embed="rId2"/>
          <a:srcRect r="62414" b="4582"/>
          <a:stretch/>
        </p:blipFill>
        <p:spPr>
          <a:xfrm>
            <a:off x="6620568" y="725467"/>
            <a:ext cx="5388491" cy="52665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590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7" name="Group 1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8" name="Straight Connector 17">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4EA585DA-74F0-4A6F-8EA4-7111BE89D419}"/>
              </a:ext>
            </a:extLst>
          </p:cNvPr>
          <p:cNvSpPr>
            <a:spLocks noGrp="1"/>
          </p:cNvSpPr>
          <p:nvPr>
            <p:ph type="title"/>
          </p:nvPr>
        </p:nvSpPr>
        <p:spPr>
          <a:xfrm>
            <a:off x="457199" y="732348"/>
            <a:ext cx="5747015" cy="2001905"/>
          </a:xfrm>
        </p:spPr>
        <p:txBody>
          <a:bodyPr anchor="ctr">
            <a:normAutofit/>
          </a:bodyPr>
          <a:lstStyle/>
          <a:p>
            <a:r>
              <a:rPr lang="es-ES" sz="2800" dirty="0"/>
              <a:t>¿Para que guardamos la canción que se reproduce aleatoriamente en una variable?</a:t>
            </a:r>
            <a:br>
              <a:rPr lang="es-ES" sz="2800" dirty="0"/>
            </a:br>
            <a:endParaRPr lang="es-419" sz="2800" dirty="0"/>
          </a:p>
        </p:txBody>
      </p:sp>
      <p:sp>
        <p:nvSpPr>
          <p:cNvPr id="3" name="Marcador de contenido 2">
            <a:extLst>
              <a:ext uri="{FF2B5EF4-FFF2-40B4-BE49-F238E27FC236}">
                <a16:creationId xmlns:a16="http://schemas.microsoft.com/office/drawing/2014/main" id="{12950076-12B8-4D61-A44C-9E07398CA339}"/>
              </a:ext>
            </a:extLst>
          </p:cNvPr>
          <p:cNvSpPr>
            <a:spLocks noGrp="1"/>
          </p:cNvSpPr>
          <p:nvPr>
            <p:ph idx="1"/>
          </p:nvPr>
        </p:nvSpPr>
        <p:spPr>
          <a:xfrm>
            <a:off x="6311152" y="732348"/>
            <a:ext cx="5293659" cy="2550152"/>
          </a:xfrm>
        </p:spPr>
        <p:txBody>
          <a:bodyPr anchor="ctr">
            <a:normAutofit fontScale="92500"/>
          </a:bodyPr>
          <a:lstStyle/>
          <a:p>
            <a:r>
              <a:rPr lang="es-ES" sz="1800" dirty="0"/>
              <a:t>Como podemos ver, la variable nos sirve para mostrarle al usuario la canción que esta escuchando, el nombre del autor de esta canción y así mismo, le mostramos la letra al usuario.</a:t>
            </a:r>
          </a:p>
          <a:p>
            <a:r>
              <a:rPr lang="es-ES" sz="1800" dirty="0"/>
              <a:t>Esto lo hacemos llamando a </a:t>
            </a:r>
            <a:r>
              <a:rPr lang="es-ES" sz="1800" b="1" i="1" dirty="0"/>
              <a:t>ConsoleData</a:t>
            </a:r>
            <a:r>
              <a:rPr lang="es-ES" sz="1800" dirty="0"/>
              <a:t> y poniendo la variable que nos funciona, en este caso </a:t>
            </a:r>
            <a:r>
              <a:rPr lang="es-ES" sz="1800" b="1" i="1" dirty="0"/>
              <a:t>NOMBRE_CANCION </a:t>
            </a:r>
            <a:r>
              <a:rPr lang="es-ES" sz="1800" dirty="0"/>
              <a:t>y </a:t>
            </a:r>
            <a:r>
              <a:rPr lang="es-ES" sz="1800" b="1" i="1" dirty="0"/>
              <a:t>AUTOR_CANCION</a:t>
            </a:r>
            <a:r>
              <a:rPr lang="es-ES" sz="1800" dirty="0"/>
              <a:t>.</a:t>
            </a:r>
            <a:endParaRPr lang="es-419" sz="1800" dirty="0"/>
          </a:p>
        </p:txBody>
      </p:sp>
      <p:pic>
        <p:nvPicPr>
          <p:cNvPr id="4" name="Imagen 3">
            <a:extLst>
              <a:ext uri="{FF2B5EF4-FFF2-40B4-BE49-F238E27FC236}">
                <a16:creationId xmlns:a16="http://schemas.microsoft.com/office/drawing/2014/main" id="{73306130-C347-45D8-9457-75814D3AA381}"/>
              </a:ext>
            </a:extLst>
          </p:cNvPr>
          <p:cNvPicPr>
            <a:picLocks noChangeAspect="1"/>
          </p:cNvPicPr>
          <p:nvPr/>
        </p:nvPicPr>
        <p:blipFill>
          <a:blip r:embed="rId2"/>
          <a:stretch>
            <a:fillRect/>
          </a:stretch>
        </p:blipFill>
        <p:spPr>
          <a:xfrm>
            <a:off x="892886" y="3892097"/>
            <a:ext cx="10564008" cy="18515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0542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AD0D4-B4C0-4C40-B6A1-E35F1575C987}"/>
              </a:ext>
            </a:extLst>
          </p:cNvPr>
          <p:cNvSpPr>
            <a:spLocks noGrp="1"/>
          </p:cNvSpPr>
          <p:nvPr>
            <p:ph type="title"/>
          </p:nvPr>
        </p:nvSpPr>
        <p:spPr>
          <a:xfrm>
            <a:off x="696556" y="1459005"/>
            <a:ext cx="4379260" cy="1525121"/>
          </a:xfrm>
        </p:spPr>
        <p:txBody>
          <a:bodyPr>
            <a:normAutofit/>
          </a:bodyPr>
          <a:lstStyle/>
          <a:p>
            <a:r>
              <a:rPr lang="es-ES" dirty="0"/>
              <a:t>Segunda opción del usuario.</a:t>
            </a:r>
            <a:endParaRPr lang="es-419" dirty="0"/>
          </a:p>
        </p:txBody>
      </p:sp>
      <p:sp>
        <p:nvSpPr>
          <p:cNvPr id="3" name="Marcador de contenido 2">
            <a:extLst>
              <a:ext uri="{FF2B5EF4-FFF2-40B4-BE49-F238E27FC236}">
                <a16:creationId xmlns:a16="http://schemas.microsoft.com/office/drawing/2014/main" id="{9053FF8F-BB43-437B-8802-C70CC15EF331}"/>
              </a:ext>
            </a:extLst>
          </p:cNvPr>
          <p:cNvSpPr>
            <a:spLocks noGrp="1"/>
          </p:cNvSpPr>
          <p:nvPr>
            <p:ph idx="1"/>
          </p:nvPr>
        </p:nvSpPr>
        <p:spPr>
          <a:xfrm>
            <a:off x="5826163" y="1021417"/>
            <a:ext cx="5957048" cy="2407583"/>
          </a:xfrm>
        </p:spPr>
        <p:txBody>
          <a:bodyPr>
            <a:normAutofit fontScale="92500" lnSpcReduction="20000"/>
          </a:bodyPr>
          <a:lstStyle/>
          <a:p>
            <a:r>
              <a:rPr lang="es-ES" dirty="0"/>
              <a:t>Cuando el usuario escoge la opción numero </a:t>
            </a:r>
            <a:r>
              <a:rPr lang="es-ES" b="1" i="1" dirty="0"/>
              <a:t>2</a:t>
            </a:r>
            <a:r>
              <a:rPr lang="es-ES" dirty="0"/>
              <a:t>, el </a:t>
            </a:r>
            <a:r>
              <a:rPr lang="es-ES" b="1" i="1" dirty="0"/>
              <a:t>centinela</a:t>
            </a:r>
            <a:r>
              <a:rPr lang="es-ES" dirty="0"/>
              <a:t> guarda la respuesta y después de esto le damos la condición.</a:t>
            </a:r>
          </a:p>
          <a:p>
            <a:r>
              <a:rPr lang="es-ES" dirty="0"/>
              <a:t>Acá el usuario podrá escuchar una canción aleatoriamente sin la letra.</a:t>
            </a:r>
            <a:endParaRPr lang="es-419" dirty="0"/>
          </a:p>
        </p:txBody>
      </p:sp>
      <p:pic>
        <p:nvPicPr>
          <p:cNvPr id="5" name="Imagen 4">
            <a:extLst>
              <a:ext uri="{FF2B5EF4-FFF2-40B4-BE49-F238E27FC236}">
                <a16:creationId xmlns:a16="http://schemas.microsoft.com/office/drawing/2014/main" id="{6DB0318E-09A7-4AEA-AC4B-9F8505C88DA0}"/>
              </a:ext>
            </a:extLst>
          </p:cNvPr>
          <p:cNvPicPr>
            <a:picLocks noChangeAspect="1"/>
          </p:cNvPicPr>
          <p:nvPr/>
        </p:nvPicPr>
        <p:blipFill>
          <a:blip r:embed="rId2"/>
          <a:stretch>
            <a:fillRect/>
          </a:stretch>
        </p:blipFill>
        <p:spPr>
          <a:xfrm>
            <a:off x="1214717" y="4064373"/>
            <a:ext cx="9762565" cy="177221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65441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1500" tmFilter="0, 0; .2, .5; .8, .5; 1, 0"/>
                                        <p:tgtEl>
                                          <p:spTgt spid="5"/>
                                        </p:tgtEl>
                                      </p:cBhvr>
                                    </p:animEffect>
                                    <p:animScale>
                                      <p:cBhvr>
                                        <p:cTn id="7" dur="7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AA57B0-A1F3-4EBC-9FF6-64372BF31C73}"/>
              </a:ext>
            </a:extLst>
          </p:cNvPr>
          <p:cNvSpPr>
            <a:spLocks noGrp="1"/>
          </p:cNvSpPr>
          <p:nvPr>
            <p:ph type="title"/>
          </p:nvPr>
        </p:nvSpPr>
        <p:spPr>
          <a:xfrm>
            <a:off x="457200" y="207701"/>
            <a:ext cx="7320579" cy="1088260"/>
          </a:xfrm>
        </p:spPr>
        <p:txBody>
          <a:bodyPr/>
          <a:lstStyle/>
          <a:p>
            <a:r>
              <a:rPr lang="es-ES" dirty="0"/>
              <a:t>Tercera opción del usuario.</a:t>
            </a:r>
            <a:endParaRPr lang="es-419" dirty="0"/>
          </a:p>
        </p:txBody>
      </p:sp>
      <p:sp>
        <p:nvSpPr>
          <p:cNvPr id="3" name="Marcador de contenido 2">
            <a:extLst>
              <a:ext uri="{FF2B5EF4-FFF2-40B4-BE49-F238E27FC236}">
                <a16:creationId xmlns:a16="http://schemas.microsoft.com/office/drawing/2014/main" id="{8EC8C033-D425-4A30-BF6A-F30F75B08B6F}"/>
              </a:ext>
            </a:extLst>
          </p:cNvPr>
          <p:cNvSpPr>
            <a:spLocks noGrp="1"/>
          </p:cNvSpPr>
          <p:nvPr>
            <p:ph idx="1"/>
          </p:nvPr>
        </p:nvSpPr>
        <p:spPr>
          <a:xfrm>
            <a:off x="457200" y="1420008"/>
            <a:ext cx="10722932" cy="2008991"/>
          </a:xfrm>
        </p:spPr>
        <p:txBody>
          <a:bodyPr>
            <a:normAutofit fontScale="55000" lnSpcReduction="20000"/>
          </a:bodyPr>
          <a:lstStyle/>
          <a:p>
            <a:r>
              <a:rPr lang="es-ES" dirty="0"/>
              <a:t>Con el centinela guardamos la respuesta del usuario en el menú y si este selecciona </a:t>
            </a:r>
            <a:r>
              <a:rPr lang="es-ES" b="1" i="1" dirty="0"/>
              <a:t>3</a:t>
            </a:r>
            <a:r>
              <a:rPr lang="es-ES" dirty="0"/>
              <a:t>, le mostramos las canciones que hay y reproducimos esta, además le mostramos el autor y la letra de esta canción.</a:t>
            </a:r>
          </a:p>
          <a:p>
            <a:r>
              <a:rPr lang="es-ES" dirty="0"/>
              <a:t>Como podemos ver con el </a:t>
            </a:r>
            <a:r>
              <a:rPr lang="es-ES" b="1" i="1" dirty="0"/>
              <a:t>for</a:t>
            </a:r>
            <a:r>
              <a:rPr lang="es-ES" dirty="0"/>
              <a:t> le decimos al programa que me liste las canciones que tenemos guardadas en la variable </a:t>
            </a:r>
            <a:r>
              <a:rPr lang="es-ES" b="1" i="1" dirty="0"/>
              <a:t>info_canciones</a:t>
            </a:r>
            <a:r>
              <a:rPr lang="es-ES" dirty="0"/>
              <a:t>.</a:t>
            </a:r>
          </a:p>
          <a:p>
            <a:r>
              <a:rPr lang="es-ES" dirty="0"/>
              <a:t>Esta opción la guardamos en la variable </a:t>
            </a:r>
            <a:r>
              <a:rPr lang="es-ES" b="1" i="1" dirty="0"/>
              <a:t>indice_canción </a:t>
            </a:r>
            <a:r>
              <a:rPr lang="es-ES" dirty="0"/>
              <a:t>y luego le mostramos el autor de esta canción llamando a </a:t>
            </a:r>
            <a:r>
              <a:rPr lang="es-ES" b="1" i="1" dirty="0"/>
              <a:t>ConsoleData.AUTOR_CANCION.</a:t>
            </a:r>
          </a:p>
          <a:p>
            <a:r>
              <a:rPr lang="es-419" dirty="0"/>
              <a:t>Al finalizar, le mostramos al usuario la letra de la canción mientras esta suena.</a:t>
            </a:r>
          </a:p>
        </p:txBody>
      </p:sp>
      <p:pic>
        <p:nvPicPr>
          <p:cNvPr id="5" name="Imagen 4">
            <a:extLst>
              <a:ext uri="{FF2B5EF4-FFF2-40B4-BE49-F238E27FC236}">
                <a16:creationId xmlns:a16="http://schemas.microsoft.com/office/drawing/2014/main" id="{137D6093-440C-4972-9020-F9D00877695B}"/>
              </a:ext>
            </a:extLst>
          </p:cNvPr>
          <p:cNvPicPr>
            <a:picLocks noChangeAspect="1"/>
          </p:cNvPicPr>
          <p:nvPr/>
        </p:nvPicPr>
        <p:blipFill>
          <a:blip r:embed="rId2"/>
          <a:stretch>
            <a:fillRect/>
          </a:stretch>
        </p:blipFill>
        <p:spPr>
          <a:xfrm>
            <a:off x="609600" y="3553046"/>
            <a:ext cx="10972800" cy="2747963"/>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0028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Rectangle 11">
            <a:extLst>
              <a:ext uri="{FF2B5EF4-FFF2-40B4-BE49-F238E27FC236}">
                <a16:creationId xmlns:a16="http://schemas.microsoft.com/office/drawing/2014/main" id="{26222098-34BD-4328-93AF-F8000B8A0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 name="Right Triangle 1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5255" y="-27798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53F99AE-CDDD-4AA6-B570-8A6E693F2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252" y="4554328"/>
            <a:ext cx="1217845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8" name="Group 1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9" name="Straight Connector 1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04B626AB-BE02-4ECA-895B-777DC8D13757}"/>
              </a:ext>
            </a:extLst>
          </p:cNvPr>
          <p:cNvSpPr>
            <a:spLocks noGrp="1"/>
          </p:cNvSpPr>
          <p:nvPr>
            <p:ph type="title"/>
          </p:nvPr>
        </p:nvSpPr>
        <p:spPr>
          <a:xfrm>
            <a:off x="457199" y="732348"/>
            <a:ext cx="5747015" cy="2001905"/>
          </a:xfrm>
        </p:spPr>
        <p:txBody>
          <a:bodyPr anchor="ctr">
            <a:normAutofit/>
          </a:bodyPr>
          <a:lstStyle/>
          <a:p>
            <a:r>
              <a:rPr lang="es-ES" dirty="0"/>
              <a:t>Cuarta opción del usuario.</a:t>
            </a:r>
            <a:endParaRPr lang="es-419" dirty="0"/>
          </a:p>
        </p:txBody>
      </p:sp>
      <p:sp>
        <p:nvSpPr>
          <p:cNvPr id="3" name="Marcador de contenido 2">
            <a:extLst>
              <a:ext uri="{FF2B5EF4-FFF2-40B4-BE49-F238E27FC236}">
                <a16:creationId xmlns:a16="http://schemas.microsoft.com/office/drawing/2014/main" id="{50135971-3581-490C-8D26-1DFB529208E7}"/>
              </a:ext>
            </a:extLst>
          </p:cNvPr>
          <p:cNvSpPr>
            <a:spLocks noGrp="1"/>
          </p:cNvSpPr>
          <p:nvPr>
            <p:ph idx="1"/>
          </p:nvPr>
        </p:nvSpPr>
        <p:spPr>
          <a:xfrm>
            <a:off x="6096000" y="732347"/>
            <a:ext cx="5253317" cy="2473431"/>
          </a:xfrm>
        </p:spPr>
        <p:txBody>
          <a:bodyPr anchor="ctr">
            <a:normAutofit fontScale="85000" lnSpcReduction="20000"/>
          </a:bodyPr>
          <a:lstStyle/>
          <a:p>
            <a:r>
              <a:rPr lang="es-ES" sz="1800" dirty="0"/>
              <a:t>Con el </a:t>
            </a:r>
            <a:r>
              <a:rPr lang="es-ES" sz="1800" b="1" i="1" dirty="0"/>
              <a:t>centinela</a:t>
            </a:r>
            <a:r>
              <a:rPr lang="es-ES" sz="1800" dirty="0"/>
              <a:t> leemos y guardamos la opción del usuario en el menú y si este escoge </a:t>
            </a:r>
            <a:r>
              <a:rPr lang="es-ES" sz="1800" b="1" i="1" dirty="0"/>
              <a:t>4</a:t>
            </a:r>
            <a:r>
              <a:rPr lang="es-ES" sz="1800" dirty="0"/>
              <a:t>, quiere decir que se le mostrara la lista de canciones que hay, el usuario tendra la opción de escoger y se reproducirá esta canción.</a:t>
            </a:r>
          </a:p>
          <a:p>
            <a:r>
              <a:rPr lang="es-ES" sz="1800" dirty="0"/>
              <a:t>Como podemos ver, la opción del usuario queda guardada en la variable </a:t>
            </a:r>
            <a:r>
              <a:rPr lang="es-ES" sz="1800" b="1" i="1" dirty="0" err="1"/>
              <a:t>índice_canción</a:t>
            </a:r>
            <a:r>
              <a:rPr lang="es-ES" sz="1800" dirty="0"/>
              <a:t>, esta variable la usaremos para que se reproduzca la canción que el usuario desea, para que le muestre que canción se esta reproduciendo, además del autor de esta canción.</a:t>
            </a:r>
            <a:endParaRPr lang="es-419" sz="1800" dirty="0"/>
          </a:p>
        </p:txBody>
      </p:sp>
      <p:pic>
        <p:nvPicPr>
          <p:cNvPr id="5" name="Imagen 4" descr="Texto&#10;&#10;Descripción generada automáticamente con confianza media">
            <a:extLst>
              <a:ext uri="{FF2B5EF4-FFF2-40B4-BE49-F238E27FC236}">
                <a16:creationId xmlns:a16="http://schemas.microsoft.com/office/drawing/2014/main" id="{C4B38297-5809-4B3D-B1AD-EBD08070A3D2}"/>
              </a:ext>
            </a:extLst>
          </p:cNvPr>
          <p:cNvPicPr>
            <a:picLocks noChangeAspect="1"/>
          </p:cNvPicPr>
          <p:nvPr/>
        </p:nvPicPr>
        <p:blipFill>
          <a:blip r:embed="rId2"/>
          <a:stretch>
            <a:fillRect/>
          </a:stretch>
        </p:blipFill>
        <p:spPr>
          <a:xfrm>
            <a:off x="517080" y="3933783"/>
            <a:ext cx="11154792" cy="23146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5647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neVTI">
  <a:themeElements>
    <a:clrScheme name="AnalogousFromDarkSeedLeftStep">
      <a:dk1>
        <a:srgbClr val="000000"/>
      </a:dk1>
      <a:lt1>
        <a:srgbClr val="FFFFFF"/>
      </a:lt1>
      <a:dk2>
        <a:srgbClr val="1B1D31"/>
      </a:dk2>
      <a:lt2>
        <a:srgbClr val="F0F3F2"/>
      </a:lt2>
      <a:accent1>
        <a:srgbClr val="C34D81"/>
      </a:accent1>
      <a:accent2>
        <a:srgbClr val="B13BA1"/>
      </a:accent2>
      <a:accent3>
        <a:srgbClr val="A24DC3"/>
      </a:accent3>
      <a:accent4>
        <a:srgbClr val="5F3BB1"/>
      </a:accent4>
      <a:accent5>
        <a:srgbClr val="4D5AC3"/>
      </a:accent5>
      <a:accent6>
        <a:srgbClr val="3B79B1"/>
      </a:accent6>
      <a:hlink>
        <a:srgbClr val="625CC8"/>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Slice</Template>
  <TotalTime>169</TotalTime>
  <Words>710</Words>
  <Application>Microsoft Office PowerPoint</Application>
  <PresentationFormat>Panorámica</PresentationFormat>
  <Paragraphs>34</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Avenir Next LT Pro</vt:lpstr>
      <vt:lpstr>Posterama</vt:lpstr>
      <vt:lpstr>SineVTI</vt:lpstr>
      <vt:lpstr>Karaoke</vt:lpstr>
      <vt:lpstr>Creación del karaoke.</vt:lpstr>
      <vt:lpstr>Menú de interactividad con el usuario.</vt:lpstr>
      <vt:lpstr>Función que nos muestra la letra centrada y cada 1 segundo muestra una línea de la letra. </vt:lpstr>
      <vt:lpstr>Primera opción del usuario.</vt:lpstr>
      <vt:lpstr>¿Para que guardamos la canción que se reproduce aleatoriamente en una variable? </vt:lpstr>
      <vt:lpstr>Segunda opción del usuario.</vt:lpstr>
      <vt:lpstr>Tercera opción del usuario.</vt:lpstr>
      <vt:lpstr>Cuarta opción del usuario.</vt:lpstr>
      <vt:lpstr>Quinta y Sexta opción del usuario.</vt:lpstr>
      <vt:lpstr>MUCHAS GRACIAS POR SU ATENCION.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Karaoke</dc:title>
  <dc:creator>Sebastian Restrepo Jaramillo</dc:creator>
  <cp:lastModifiedBy>Andres Lopera Rios</cp:lastModifiedBy>
  <cp:revision>2</cp:revision>
  <dcterms:created xsi:type="dcterms:W3CDTF">2021-05-20T15:48:10Z</dcterms:created>
  <dcterms:modified xsi:type="dcterms:W3CDTF">2021-05-24T02:26:36Z</dcterms:modified>
</cp:coreProperties>
</file>