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1bGufIgq0Vys5vJoYWlkHPmr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BD68FB-0F6C-4294-9A09-6A83EB341F47}">
  <a:tblStyle styleId="{93BD68FB-0F6C-4294-9A09-6A83EB341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87e0217ba_1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87e0217ba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87e0217ba_1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87e0217ba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7e0217ba_1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87e0217ba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7e0217ba_1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f87e0217ba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7e0217ba_1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f87e0217ba_1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7e0217ba_15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87e0217ba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7e0217ba_15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87e0217ba_1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87e0217ba_15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f87e0217ba_1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87e0217ba_1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87e0217ba_1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7e0217ba_1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f87e0217ba_1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7e0217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87e021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7e0217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87e0217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7e0217b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f87e0217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7e0217b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f87e0217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7e0217b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87e0217b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7e0217ba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87e0217ba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7e0217ba_1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f87e0217ba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7e0217ba_1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87e0217ba_1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ctrTitle"/>
          </p:nvPr>
        </p:nvSpPr>
        <p:spPr>
          <a:xfrm>
            <a:off x="517870" y="978408"/>
            <a:ext cx="5021100" cy="50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6662167" y="3602038"/>
            <a:ext cx="5021100" cy="22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6"/>
          <p:cNvSpPr/>
          <p:nvPr/>
        </p:nvSpPr>
        <p:spPr>
          <a:xfrm>
            <a:off x="6662168" y="6209925"/>
            <a:ext cx="50211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17870" y="978408"/>
            <a:ext cx="50211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6737550" y="893964"/>
            <a:ext cx="48705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CFD3C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 rot="5400000">
            <a:off x="6689630" y="969191"/>
            <a:ext cx="49569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 rot="5400000">
            <a:off x="550053" y="964691"/>
            <a:ext cx="49569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662168" y="6209925"/>
            <a:ext cx="50211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517870" y="978408"/>
            <a:ext cx="50211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662168" y="969264"/>
            <a:ext cx="50211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517870" y="978408"/>
            <a:ext cx="5020200" cy="4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662167" y="3566639"/>
            <a:ext cx="50211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17870" y="978408"/>
            <a:ext cx="5021100" cy="5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63049" y="969264"/>
            <a:ext cx="529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063049" y="3621849"/>
            <a:ext cx="529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CFD3C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517869" y="508090"/>
            <a:ext cx="11155800" cy="14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517869" y="978119"/>
            <a:ext cx="111654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17870" y="2178908"/>
            <a:ext cx="5020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17870" y="2876085"/>
            <a:ext cx="50202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662168" y="2178908"/>
            <a:ext cx="5021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662168" y="2876085"/>
            <a:ext cx="50211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517870" y="978408"/>
            <a:ext cx="50211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7870" y="978408"/>
            <a:ext cx="50208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653182" y="987423"/>
            <a:ext cx="50208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517870" y="3361038"/>
            <a:ext cx="5020800" cy="2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7870" y="978408"/>
            <a:ext cx="50208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6662168" y="987425"/>
            <a:ext cx="50271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17870" y="3340442"/>
            <a:ext cx="50208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11689174" y="2172428"/>
            <a:ext cx="0" cy="33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17870" y="978408"/>
            <a:ext cx="50211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662168" y="969264"/>
            <a:ext cx="50211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517870" y="642041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517870" y="9771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1454317" y="6420414"/>
            <a:ext cx="63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5"/>
          <p:cNvSpPr/>
          <p:nvPr/>
        </p:nvSpPr>
        <p:spPr>
          <a:xfrm>
            <a:off x="517870" y="508090"/>
            <a:ext cx="5021100" cy="14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FyWPqBGr5nh9yKb3JSQ-sTGosslAV-KC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haser.io/tutorials/making-your-first-phaser-3-game-portugue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hoboslab/impa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g0QA7PAUyjhBZz1Bn9tlkOZfXQ4odleG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e fundo abstrata ondulada em tons de azul-claro e cinza" id="93" name="Google Shape;93;p1"/>
          <p:cNvPicPr preferRelativeResize="0"/>
          <p:nvPr/>
        </p:nvPicPr>
        <p:blipFill rotWithShape="1">
          <a:blip r:embed="rId3">
            <a:alphaModFix amt="40000"/>
          </a:blip>
          <a:srcRect b="0" l="0" r="0" t="43750"/>
          <a:stretch/>
        </p:blipFill>
        <p:spPr>
          <a:xfrm>
            <a:off x="-1527" y="-2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ctrTitle"/>
          </p:nvPr>
        </p:nvSpPr>
        <p:spPr>
          <a:xfrm>
            <a:off x="517870" y="978408"/>
            <a:ext cx="5021182" cy="2334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ImpactJS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Phaser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23566" y="5879600"/>
            <a:ext cx="87006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>
                <a:solidFill>
                  <a:srgbClr val="FFFFFF"/>
                </a:solidFill>
              </a:rPr>
              <a:t>Aluno: André Correia Zarzur e Henrique Oliveira de Souza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>
                <a:solidFill>
                  <a:srgbClr val="FFFFFF"/>
                </a:solidFill>
              </a:rPr>
              <a:t>Professor: Johnata Souza Santicioli 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7e0217ba_12_21"/>
          <p:cNvSpPr txBox="1"/>
          <p:nvPr/>
        </p:nvSpPr>
        <p:spPr>
          <a:xfrm>
            <a:off x="815850" y="475200"/>
            <a:ext cx="4631100" cy="6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Configuração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Phaser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'arcade'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arcade: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gravity: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debug: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scene: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preload: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preload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create: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update: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12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Arcade é o tipo de física adicionada ao jogo, nesse caso essa é a melhor pra esse tipo de jogo por ser simples e não precisar de estabilidade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600"/>
          </a:p>
        </p:txBody>
      </p:sp>
      <p:sp>
        <p:nvSpPr>
          <p:cNvPr id="160" name="Google Shape;160;gf87e0217ba_12_21"/>
          <p:cNvSpPr txBox="1"/>
          <p:nvPr/>
        </p:nvSpPr>
        <p:spPr>
          <a:xfrm>
            <a:off x="6296775" y="1549700"/>
            <a:ext cx="5435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Declaração de variáveis / criação do objeto Game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gameOver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scoreText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Phaser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7e0217ba_12_27"/>
          <p:cNvSpPr txBox="1"/>
          <p:nvPr/>
        </p:nvSpPr>
        <p:spPr>
          <a:xfrm>
            <a:off x="875075" y="513625"/>
            <a:ext cx="102063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Carregando elementos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preload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'sky'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'assets/sky.png'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'ground'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'assets/platform.png'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'star'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'assets/star.png'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'bomb'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'assets/bomb.png'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spritesheet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'dude'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'assets/dude.png'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frameWidth: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frameHeight: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7e0217ba_10_8"/>
          <p:cNvSpPr txBox="1"/>
          <p:nvPr/>
        </p:nvSpPr>
        <p:spPr>
          <a:xfrm>
            <a:off x="736950" y="629250"/>
            <a:ext cx="10206300" cy="559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Adicionando os elementos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'sky'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//  Adiciona a colisão do tipo estática as plataformas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staticGroup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568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'ground'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setScale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refreshBody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'ground'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'ground'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750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220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'ground'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//  Adiciona o jogador na posição indicada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sprite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'dude'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//  Faz o player quicar quando ele cai no chão e evita que ele saia do display estabelecido (800x600)</a:t>
            </a:r>
            <a:endParaRPr sz="14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setBounce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setCollideWorldBounds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7e0217ba_15_1"/>
          <p:cNvSpPr txBox="1"/>
          <p:nvPr/>
        </p:nvSpPr>
        <p:spPr>
          <a:xfrm>
            <a:off x="697450" y="56925"/>
            <a:ext cx="10206300" cy="664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Adicionando os elementos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Adiciona as animações ao player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'left'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frames: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generateFrameNumbers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'dude'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frameRate: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repeat: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'turn'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frames: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 {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'dude'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],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frameRate: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'right'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frames: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generateFrameNumbers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'dude'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frameRate: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repeat: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7e0217ba_15_6"/>
          <p:cNvSpPr txBox="1"/>
          <p:nvPr/>
        </p:nvSpPr>
        <p:spPr>
          <a:xfrm>
            <a:off x="532850" y="0"/>
            <a:ext cx="10193400" cy="696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Adicionando os elementos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cursors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createCursorKeys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Recebe os inputs do teclado do jogador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Adiciona as 12 estrelas para coletar</a:t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'star'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repeat: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setXY: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stepX: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setBounceY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Phaser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FloatBetween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Cria um valor aleatório para a estrela quicar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scoreText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'score: 0'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'32px'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fill: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'#000'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Adiciona a pontuação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collider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Cria a colisão do player/estrela/bomba com a plataforma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collider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collider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overlap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collectStar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Checa se o jogador entrou em contato com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uma estrela</a:t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collider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hitBomb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O mesmo, mas com a bomba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7e0217ba_15_17"/>
          <p:cNvSpPr txBox="1"/>
          <p:nvPr/>
        </p:nvSpPr>
        <p:spPr>
          <a:xfrm>
            <a:off x="539550" y="368100"/>
            <a:ext cx="10206300" cy="612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Adicionar movimento ao player e o game over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gameOver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isDown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setVelocityX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'left'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isDown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setVelocityX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'right'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setVelocityX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'turn'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isDown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touching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setVelocityY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87e0217ba_15_24"/>
          <p:cNvSpPr txBox="1"/>
          <p:nvPr/>
        </p:nvSpPr>
        <p:spPr>
          <a:xfrm>
            <a:off x="539550" y="368100"/>
            <a:ext cx="10206300" cy="642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Adicionar a função para coletar as estrelas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collectStar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disableBody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Faz a estrela desaparecer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Atualiza a pontuação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scoreText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'Score: 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countActive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===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Caso todas as estrelas tenham sido coletadas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Cria novo grupo de estrelas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enableBody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Calculo para ver onde a bomba irá aparecer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?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Phaser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Phaser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'bomb'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Cria a bomba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setBounce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setCollideWorldBounds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setVelocity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Phaser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bomb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allowGravity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87e0217ba_15_30"/>
          <p:cNvSpPr txBox="1"/>
          <p:nvPr/>
        </p:nvSpPr>
        <p:spPr>
          <a:xfrm>
            <a:off x="539550" y="368100"/>
            <a:ext cx="10206300" cy="32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Adicionar a função para quando o player encosta na bomba 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hitBomb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physics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pause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Para toda a física do jogo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setTint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0xff0000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Muda cor do player para vermelho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'turn'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Coloca o player no sprite neutro (de frente)</a:t>
            </a:r>
            <a:endParaRPr sz="13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gameOver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lang="en-US" sz="12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Aciona o game over</a:t>
            </a:r>
            <a:endParaRPr sz="15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7e0217ba_12_32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f87e0217ba_12_32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Phaser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f87e0217ba_12_32" title="platform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27223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87e0217ba_12_40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f87e0217ba_12_40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Impact e Phaser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941"/>
              <a:buFont typeface="Arial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Referências bibliográficas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f87e0217ba_12_40"/>
          <p:cNvSpPr txBox="1"/>
          <p:nvPr>
            <p:ph idx="1" type="body"/>
          </p:nvPr>
        </p:nvSpPr>
        <p:spPr>
          <a:xfrm>
            <a:off x="585975" y="2276075"/>
            <a:ext cx="106164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FREEMAN, J. Introducing HTML5 Game Development. O’Reilly Media, Inc. 2012. 1a edição. Califórnia.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SZABLEWSKI, D. Documentation - Impact. Disponível em: &lt;https://impactjs.com/documentation&gt;. Acesso em: 29 out. 2021.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DAVEY, R. Making your first Phaser 3 game. Disponível em: &lt;</a:t>
            </a:r>
            <a:r>
              <a:rPr lang="en-US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https://phaser.io/tutorials/making-your-first-phaser-3-game-portuguese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&gt;. Acesso em: 24 out. 2021.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7e0217ba_0_0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87e0217ba_0_0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0" sz="3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f87e0217ba_0_0"/>
          <p:cNvSpPr txBox="1"/>
          <p:nvPr>
            <p:ph idx="1" type="body"/>
          </p:nvPr>
        </p:nvSpPr>
        <p:spPr>
          <a:xfrm>
            <a:off x="585975" y="2276075"/>
            <a:ext cx="10616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 de jogos 2D criado por Dominic Szablewski (2010)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Elemento </a:t>
            </a:r>
            <a:r>
              <a:rPr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&lt;canvas&gt;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Código aberto (MIT) desde 2014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Freeman: fácil aprendizado, comunidade ativa e Ejecta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2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pact Review - Slant" id="104" name="Google Shape;104;gf87e0217b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775" y="2950375"/>
            <a:ext cx="6942226" cy="21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7e0217ba_0_6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f87e0217ba_0_6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Conceitos-chave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f87e0217ba_0_6"/>
          <p:cNvSpPr txBox="1"/>
          <p:nvPr>
            <p:ph idx="1" type="body"/>
          </p:nvPr>
        </p:nvSpPr>
        <p:spPr>
          <a:xfrm>
            <a:off x="585975" y="2276075"/>
            <a:ext cx="106164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 de níveis (Weltmeister)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Sprites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Colisão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Animações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7e0217ba_0_12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87e0217ba_0_12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Desenvolvimento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f87e0217ba_0_12"/>
          <p:cNvSpPr txBox="1"/>
          <p:nvPr>
            <p:ph idx="1" type="body"/>
          </p:nvPr>
        </p:nvSpPr>
        <p:spPr>
          <a:xfrm>
            <a:off x="585975" y="2276075"/>
            <a:ext cx="10616400" cy="399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Configuração do ambiente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9" name="Google Shape;119;gf87e0217ba_0_12"/>
          <p:cNvGraphicFramePr/>
          <p:nvPr/>
        </p:nvGraphicFramePr>
        <p:xfrm>
          <a:off x="1195250" y="27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{93BD68FB-0F6C-4294-9A09-6A83EB341F47}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(PHP 5 e Apache)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VS Code (Live Server)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Download do Impact Engine </a:t>
                      </a:r>
                      <a:r>
                        <a:rPr lang="en-US" sz="1700" u="sng">
                          <a:solidFill>
                            <a:schemeClr val="accent5"/>
                          </a:solidFill>
                          <a:highlight>
                            <a:srgbClr val="CCCCCC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https://github.com/phoboslab/impact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 &gt; game &gt; entities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65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Roboto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tools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87e0217ba_0_19"/>
          <p:cNvSpPr txBox="1"/>
          <p:nvPr/>
        </p:nvSpPr>
        <p:spPr>
          <a:xfrm>
            <a:off x="875075" y="513625"/>
            <a:ext cx="10206300" cy="5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Entidade Paddle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2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'game.entities.paddle'</a:t>
            </a:r>
            <a:endParaRPr sz="12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'impact.entity'</a:t>
            </a:r>
            <a:endParaRPr sz="12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defines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EntityPaddle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 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collides: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COLLIDES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animSheet: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ig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AnimationSheet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'media/paddle-red.png'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addAnim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-US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                                                        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87e0217ba_0_74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87e0217ba_0_74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gf87e0217ba_0_74" title="pingpong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273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87e0217ba_12_0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87e0217ba_12_0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Phaser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0" sz="3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f87e0217ba_12_0"/>
          <p:cNvSpPr txBox="1"/>
          <p:nvPr>
            <p:ph idx="1" type="body"/>
          </p:nvPr>
        </p:nvSpPr>
        <p:spPr>
          <a:xfrm>
            <a:off x="585975" y="2276075"/>
            <a:ext cx="106164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 de jogos 2D criado pela Photon Storm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(2013)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Elemento </a:t>
            </a:r>
            <a:r>
              <a:rPr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&lt;canvas&gt;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e WebGL</a:t>
            </a:r>
            <a:r>
              <a:rPr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Código aberto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Fácil aprendizado, um dos frameworks para jogos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mais populares do GitHub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Desenvolvimento pode ser feito em JavaScript ou TypeScript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2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haser - A fast, fun and free open source HTML5 game framework" id="139" name="Google Shape;139;gf87e0217ba_1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687" y="2220701"/>
            <a:ext cx="4448348" cy="38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7e0217ba_12_7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87e0217ba_12_7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Phaser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Conceitos-chave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f87e0217ba_12_7"/>
          <p:cNvSpPr txBox="1"/>
          <p:nvPr>
            <p:ph idx="1" type="body"/>
          </p:nvPr>
        </p:nvSpPr>
        <p:spPr>
          <a:xfrm>
            <a:off x="585975" y="2276075"/>
            <a:ext cx="106164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Sprites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Colisão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Animações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Config (objeto para configurar o jogo, por exemplo a física)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Preload, Create, Update (funções)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7e0217ba_12_13"/>
          <p:cNvSpPr/>
          <p:nvPr/>
        </p:nvSpPr>
        <p:spPr>
          <a:xfrm>
            <a:off x="-9900" y="0"/>
            <a:ext cx="12211800" cy="177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87e0217ba_12_13"/>
          <p:cNvSpPr txBox="1"/>
          <p:nvPr>
            <p:ph type="title"/>
          </p:nvPr>
        </p:nvSpPr>
        <p:spPr>
          <a:xfrm>
            <a:off x="585975" y="513381"/>
            <a:ext cx="5021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Phaser</a:t>
            </a:r>
            <a:endParaRPr b="0" sz="24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Desenvolvimento</a:t>
            </a:r>
            <a:endParaRPr b="0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f87e0217ba_12_13"/>
          <p:cNvSpPr txBox="1"/>
          <p:nvPr>
            <p:ph idx="1" type="body"/>
          </p:nvPr>
        </p:nvSpPr>
        <p:spPr>
          <a:xfrm>
            <a:off x="585975" y="2276075"/>
            <a:ext cx="10616400" cy="399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2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Configuração do ambiente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4" name="Google Shape;154;gf87e0217ba_12_13"/>
          <p:cNvGraphicFramePr/>
          <p:nvPr/>
        </p:nvGraphicFramePr>
        <p:xfrm>
          <a:off x="1195250" y="27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{93BD68FB-0F6C-4294-9A09-6A83EB341F47}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700"/>
                        <a:buFont typeface="Roboto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(Apache), VS Code (Live Server)</a:t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oboto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&lt;script src="//cdn.jsdelivr.net/npm/phaser@3.55.2/dist/phaser.js"&gt;&lt;/script&gt;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2021-10-19T19:10:25Z</dcterms:created>
  <dc:creator>elvira zarzur</dc:creator>
</cp:coreProperties>
</file>