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8CBBC-D8D9-43FC-B3DF-4B5BF4374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300766"/>
            <a:ext cx="8637073" cy="172278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</a:rPr>
              <a:t>Protótipo de rastreador para animais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DB6AB-C3CB-49C7-A283-20DFC1BD5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4066743"/>
            <a:ext cx="8637072" cy="1071095"/>
          </a:xfrm>
        </p:spPr>
        <p:txBody>
          <a:bodyPr/>
          <a:lstStyle/>
          <a:p>
            <a:r>
              <a:rPr lang="pt-BR" b="1" dirty="0">
                <a:solidFill>
                  <a:schemeClr val="accent6"/>
                </a:solidFill>
              </a:rPr>
              <a:t>Orientanda: Andrezza Lima Aragão </a:t>
            </a:r>
          </a:p>
          <a:p>
            <a:r>
              <a:rPr lang="pt-BR" b="1" dirty="0">
                <a:solidFill>
                  <a:schemeClr val="accent6"/>
                </a:solidFill>
              </a:rPr>
              <a:t>Orientador: Luiz Carlos </a:t>
            </a:r>
            <a:r>
              <a:rPr lang="pt-BR" b="1" dirty="0" err="1">
                <a:solidFill>
                  <a:schemeClr val="accent6"/>
                </a:solidFill>
              </a:rPr>
              <a:t>Begosso</a:t>
            </a:r>
            <a:endParaRPr lang="pt-BR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7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70306-DB5B-4C32-B808-16A2238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6"/>
                </a:solidFill>
              </a:rPr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95901-E797-4ACB-965A-5FED77C2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00200"/>
            <a:ext cx="9766330" cy="386614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b="1" dirty="0"/>
              <a:t>ALMEIDA, José H. M. PHP com MySQL. Disponível em&lt;http://www.cin.ufpe.br/~</a:t>
            </a:r>
            <a:r>
              <a:rPr lang="pt-BR" b="1" dirty="0" err="1"/>
              <a:t>ags</a:t>
            </a:r>
            <a:r>
              <a:rPr lang="pt-BR" b="1" dirty="0"/>
              <a:t>/2464_php_com_mysql.pdf&gt; Acesso em: 02 de Junho de 2018.</a:t>
            </a:r>
          </a:p>
          <a:p>
            <a:pPr algn="just"/>
            <a:r>
              <a:rPr lang="pt-BR" b="1" dirty="0"/>
              <a:t>BERALDO, Roberto. 10 novidades do PHP 7. </a:t>
            </a:r>
            <a:r>
              <a:rPr lang="pt-BR" b="1" dirty="0" err="1"/>
              <a:t>ProfissionaisTI</a:t>
            </a:r>
            <a:r>
              <a:rPr lang="pt-BR" b="1" dirty="0"/>
              <a:t>. Disponível em &lt;https://www.profissionaisti.com.br/2015/09/10-novidades-do-php-7/&gt; Acesso em: 02/07/2018.</a:t>
            </a:r>
          </a:p>
          <a:p>
            <a:pPr algn="just"/>
            <a:r>
              <a:rPr lang="pt-BR" b="1" dirty="0"/>
              <a:t>CARVALHO, Edilson A, ARAÚJO, Paulo C.  Noções básicas de sistema de posicionalmente global GPS, 2009. Disponível em: &lt;http://www.ead.uepb.edu.br/arquivos/cursos/</a:t>
            </a:r>
            <a:r>
              <a:rPr lang="pt-BR" b="1" dirty="0" err="1"/>
              <a:t>Geografia_PAR_UAB</a:t>
            </a:r>
            <a:r>
              <a:rPr lang="pt-BR" b="1" dirty="0"/>
              <a:t>/Fasciculos%20-%20Material/</a:t>
            </a:r>
            <a:r>
              <a:rPr lang="pt-BR" b="1" dirty="0" err="1"/>
              <a:t>Leituras_Cartograficas_II</a:t>
            </a:r>
            <a:r>
              <a:rPr lang="pt-BR" b="1" dirty="0"/>
              <a:t>/Le_Ca_II_A08_MZ_GR_260809.pdf&gt; Acesso em: 20 de Julho de 2018.</a:t>
            </a:r>
          </a:p>
          <a:p>
            <a:pPr algn="just"/>
            <a:r>
              <a:rPr lang="pt-BR" b="1" dirty="0"/>
              <a:t>CASTRO, Emerson P. Estudo e desenvolvimento de uma plataforma de coleta, análise e visualização de dados georreferenciais aplicados ao setor de transporte público: Módulo de Coleta de dados. 2010. 51 pg. Monografia. Departamento de Ciência da Computação da Universidade Federal de Lavras. MG, Lavras, 2010.</a:t>
            </a:r>
          </a:p>
          <a:p>
            <a:pPr algn="just"/>
            <a:r>
              <a:rPr lang="pt-BR" b="1" dirty="0"/>
              <a:t> CAVALCANTE, SILVA, J. L. D. S, VIANA, E. C., M. M., DANTAS, J. R. A Plataforma Arduino para fins didáticos: Estudo de caso com recolhimento de dados a partir do PLX-DAQ. XXXIV Congresso da Sociedade Brasileira de Computação, 2014, Brasília, Brasil. WEI – XXII Workshop sobe Educação em Computação, 2014, pg. 1678 e 1696.</a:t>
            </a:r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endParaRPr lang="pt-BR" sz="1800" b="1" dirty="0"/>
          </a:p>
          <a:p>
            <a:pPr marL="0" indent="0" algn="just">
              <a:buNone/>
            </a:pPr>
            <a:endParaRPr lang="pt-BR" sz="1800" b="1" dirty="0"/>
          </a:p>
          <a:p>
            <a:pPr marL="0" indent="0" algn="just">
              <a:buNone/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82202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AC99B-849D-4F47-8654-DF388D27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72275"/>
          </a:xfrm>
        </p:spPr>
        <p:txBody>
          <a:bodyPr/>
          <a:lstStyle/>
          <a:p>
            <a:r>
              <a:rPr lang="pt-BR" b="1" dirty="0">
                <a:solidFill>
                  <a:schemeClr val="accent6"/>
                </a:solidFill>
              </a:rPr>
              <a:t>Referências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0DEC3-C215-4DDC-83D6-636DEAAA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5600"/>
            <a:ext cx="9603275" cy="384074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b="1" dirty="0"/>
              <a:t>COCKBURN, </a:t>
            </a:r>
            <a:r>
              <a:rPr lang="pt-BR" b="1" dirty="0" err="1"/>
              <a:t>Alistair</a:t>
            </a:r>
            <a:r>
              <a:rPr lang="pt-BR" b="1" dirty="0"/>
              <a:t>. Escrevendo Casos de Uso Eficazes, 1. Editora Bookman, 2005.</a:t>
            </a:r>
          </a:p>
          <a:p>
            <a:pPr algn="just"/>
            <a:r>
              <a:rPr lang="pt-BR" b="1" dirty="0"/>
              <a:t>DALL’OGLIO, Pablo. PHP Programando com Orientação a Objetos, 3° edição. </a:t>
            </a:r>
            <a:r>
              <a:rPr lang="pt-BR" b="1" dirty="0" err="1"/>
              <a:t>Novatec</a:t>
            </a:r>
            <a:r>
              <a:rPr lang="pt-BR" b="1" dirty="0"/>
              <a:t>, 2015.</a:t>
            </a:r>
          </a:p>
          <a:p>
            <a:pPr algn="just"/>
            <a:r>
              <a:rPr lang="pt-BR" b="1" dirty="0"/>
              <a:t>FLANAGAN, David. </a:t>
            </a:r>
            <a:r>
              <a:rPr lang="pt-BR" b="1" dirty="0" err="1"/>
              <a:t>JavaScript</a:t>
            </a:r>
            <a:r>
              <a:rPr lang="pt-BR" b="1" dirty="0"/>
              <a:t>: The </a:t>
            </a:r>
            <a:r>
              <a:rPr lang="pt-BR" b="1" dirty="0" err="1"/>
              <a:t>Definitive</a:t>
            </a:r>
            <a:r>
              <a:rPr lang="pt-BR" b="1" dirty="0"/>
              <a:t> </a:t>
            </a:r>
            <a:r>
              <a:rPr lang="pt-BR" b="1" dirty="0" err="1"/>
              <a:t>Guide</a:t>
            </a:r>
            <a:r>
              <a:rPr lang="pt-BR" b="1" dirty="0"/>
              <a:t>, 6° edição. </a:t>
            </a:r>
            <a:r>
              <a:rPr lang="pt-BR" b="1" dirty="0" err="1"/>
              <a:t>O'Reilly</a:t>
            </a:r>
            <a:r>
              <a:rPr lang="pt-BR" b="1" dirty="0"/>
              <a:t>, 2011.</a:t>
            </a:r>
          </a:p>
          <a:p>
            <a:pPr algn="just"/>
            <a:r>
              <a:rPr lang="pt-BR" b="1" dirty="0"/>
              <a:t>FRIZZARIN, F. B. Arduino Guia para colocar suas ideias em prática. </a:t>
            </a:r>
            <a:r>
              <a:rPr lang="en-US" b="1" dirty="0"/>
              <a:t>Casa do Código, 2016. </a:t>
            </a:r>
            <a:endParaRPr lang="pt-BR" b="1" dirty="0"/>
          </a:p>
          <a:p>
            <a:pPr algn="just"/>
            <a:r>
              <a:rPr lang="en-US" b="1" dirty="0"/>
              <a:t>GEO SPATIAL. Google Maps Courses: Introduction to the Google Maps API. </a:t>
            </a:r>
            <a:r>
              <a:rPr lang="pt-BR" b="1" dirty="0"/>
              <a:t>Disponível em: &lt; http://geospatialtraining.com&gt; acessado em: 03 de julho de 2018. </a:t>
            </a:r>
          </a:p>
          <a:p>
            <a:pPr algn="just"/>
            <a:r>
              <a:rPr lang="pt-BR" b="1" dirty="0"/>
              <a:t>HEUSER, Carlos A. Projeto de Banco de Dados. 4° edição.  Sagra </a:t>
            </a:r>
            <a:r>
              <a:rPr lang="pt-BR" b="1" dirty="0" err="1"/>
              <a:t>Luzzatto</a:t>
            </a:r>
            <a:r>
              <a:rPr lang="pt-BR" b="1" dirty="0"/>
              <a:t>, 1998.</a:t>
            </a:r>
          </a:p>
          <a:p>
            <a:pPr algn="just"/>
            <a:r>
              <a:rPr lang="pt-BR" b="1" dirty="0"/>
              <a:t>JR. Hélio </a:t>
            </a:r>
            <a:r>
              <a:rPr lang="pt-BR" b="1" dirty="0" err="1"/>
              <a:t>Engholm</a:t>
            </a:r>
            <a:r>
              <a:rPr lang="pt-BR" b="1" dirty="0"/>
              <a:t>. Engenharia de Software na prática. Editora NOVATEC, 2010.</a:t>
            </a:r>
          </a:p>
          <a:p>
            <a:pPr algn="just"/>
            <a:r>
              <a:rPr lang="pt-BR" b="1" dirty="0"/>
              <a:t>LIMA, S. D Adilson. UML 2.3 do Requisito à Solução, 1. Editora Érica, 2011.</a:t>
            </a:r>
          </a:p>
          <a:p>
            <a:pPr algn="just"/>
            <a:r>
              <a:rPr lang="pt-BR" b="1" dirty="0"/>
              <a:t>MACLNTYRE, Peter B. O melhor do PHP, 1° edição. Alta Books, 2011.</a:t>
            </a:r>
          </a:p>
          <a:p>
            <a:r>
              <a:rPr lang="pt-BR" b="1" dirty="0"/>
              <a:t>MELO, Alexandre Altair D., NASCIMENTO, Mauricio G. F. PHP Profissional, 1° edição. </a:t>
            </a:r>
            <a:r>
              <a:rPr lang="en-US" b="1" dirty="0" err="1"/>
              <a:t>Novatec</a:t>
            </a:r>
            <a:r>
              <a:rPr lang="en-US" b="1" dirty="0"/>
              <a:t>, 2007.</a:t>
            </a:r>
            <a:endParaRPr lang="pt-BR" b="1" dirty="0"/>
          </a:p>
          <a:p>
            <a:endParaRPr lang="pt-BR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9587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AC99B-849D-4F47-8654-DF388D27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72275"/>
          </a:xfrm>
        </p:spPr>
        <p:txBody>
          <a:bodyPr/>
          <a:lstStyle/>
          <a:p>
            <a:r>
              <a:rPr lang="pt-BR" b="1" dirty="0">
                <a:solidFill>
                  <a:schemeClr val="accent6"/>
                </a:solidFill>
              </a:rPr>
              <a:t>Referências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0DEC3-C215-4DDC-83D6-636DEAAA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5600"/>
            <a:ext cx="9603275" cy="384074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/>
              <a:t>O’GRANDY, Stephen. The </a:t>
            </a:r>
            <a:r>
              <a:rPr lang="en-US" b="1" dirty="0" err="1"/>
              <a:t>RedMonk</a:t>
            </a:r>
            <a:r>
              <a:rPr lang="en-US" b="1" dirty="0"/>
              <a:t> Programming Language Rankings: </a:t>
            </a:r>
            <a:r>
              <a:rPr lang="en-US" b="1" dirty="0" err="1"/>
              <a:t>Janurary</a:t>
            </a:r>
            <a:r>
              <a:rPr lang="en-US" b="1" dirty="0"/>
              <a:t> 2018. </a:t>
            </a:r>
            <a:r>
              <a:rPr lang="en-US" b="1" dirty="0" err="1"/>
              <a:t>RedMonk</a:t>
            </a:r>
            <a:r>
              <a:rPr lang="en-US" b="1" dirty="0"/>
              <a:t>. </a:t>
            </a:r>
            <a:r>
              <a:rPr lang="pt-BR" b="1" dirty="0"/>
              <a:t>&lt;https://redmonk.com/</a:t>
            </a:r>
            <a:r>
              <a:rPr lang="pt-BR" b="1" dirty="0" err="1"/>
              <a:t>sogrady</a:t>
            </a:r>
            <a:r>
              <a:rPr lang="pt-BR" b="1" dirty="0"/>
              <a:t>/2018/03/07/language-rankings-1-18/&gt; Acesso em: 02/07/2018.</a:t>
            </a:r>
          </a:p>
          <a:p>
            <a:pPr algn="just"/>
            <a:r>
              <a:rPr lang="pt-BR" b="1" dirty="0"/>
              <a:t>PEDROSO, Roberta P. Apostila de HTML. </a:t>
            </a:r>
            <a:r>
              <a:rPr lang="pt-BR" b="1" dirty="0" err="1"/>
              <a:t>Níterio</a:t>
            </a:r>
            <a:r>
              <a:rPr lang="pt-BR" b="1" dirty="0"/>
              <a:t>, RJ. Disponível em &lt;https://www.telecom.uff.br/pet/</a:t>
            </a:r>
            <a:r>
              <a:rPr lang="pt-BR" b="1" dirty="0" err="1"/>
              <a:t>petws</a:t>
            </a:r>
            <a:r>
              <a:rPr lang="pt-BR" b="1" dirty="0"/>
              <a:t>/downloads/apostilas/HTML.pdf&gt;. Acesso em: 10 de Julho de 2018. </a:t>
            </a:r>
          </a:p>
          <a:p>
            <a:pPr algn="just"/>
            <a:r>
              <a:rPr lang="pt-BR" b="1" dirty="0"/>
              <a:t>SILVA, J. L. S.; MELO, M. C.; CAMILO, R. S.; GALINDO, A. L; e VIANA, E. C. 2014. Plataforma Arduino integrado ao PLX-DAQ: Análise e aprimoramento de sensores com ênfase no LM35. XIV Escola Regional de Computação Bahia, lagoas e Sergipe (ERBASE). Feira de Santana, BA. 2014.</a:t>
            </a:r>
          </a:p>
          <a:p>
            <a:pPr algn="just"/>
            <a:r>
              <a:rPr lang="pt-BR" b="1" dirty="0"/>
              <a:t>SILVA, Maurício S. </a:t>
            </a:r>
            <a:r>
              <a:rPr lang="pt-BR" b="1" dirty="0" err="1"/>
              <a:t>Bootstrap</a:t>
            </a:r>
            <a:r>
              <a:rPr lang="pt-BR" b="1" dirty="0"/>
              <a:t> 3.3.5, 1° edição. </a:t>
            </a:r>
            <a:r>
              <a:rPr lang="pt-BR" b="1" dirty="0" err="1"/>
              <a:t>Novatec</a:t>
            </a:r>
            <a:r>
              <a:rPr lang="pt-BR" b="1" dirty="0"/>
              <a:t>, 2015.</a:t>
            </a:r>
          </a:p>
          <a:p>
            <a:pPr algn="just"/>
            <a:r>
              <a:rPr lang="pt-BR" b="1" dirty="0"/>
              <a:t>SILVA, Alberto M. R, VIDEIRA, Carlos A. E. UML, metodologias e ferramentas CASE: linguagem de modelação UML. 1° edição. Centro </a:t>
            </a:r>
            <a:r>
              <a:rPr lang="pt-BR" b="1" dirty="0" err="1"/>
              <a:t>Atlantico</a:t>
            </a:r>
            <a:r>
              <a:rPr lang="pt-BR" b="1" dirty="0"/>
              <a:t>, 2005.</a:t>
            </a:r>
          </a:p>
          <a:p>
            <a:pPr algn="just"/>
            <a:r>
              <a:rPr lang="pt-BR" b="1" dirty="0"/>
              <a:t>SORGETZ, Leandro., PRETTO, Roberto. HTML. Taquara, RS, Brasil. Disponível em &lt;https://docplayer.com.br/4403118-Html-leandro-sorgetz-roberto-pretto.html&gt;. Acesso em: 15 de Julho de 2018.</a:t>
            </a:r>
          </a:p>
          <a:p>
            <a:pPr algn="just"/>
            <a:r>
              <a:rPr lang="pt-BR" b="1" dirty="0"/>
              <a:t>TEIXEIRA, J. R. </a:t>
            </a:r>
            <a:r>
              <a:rPr lang="pt-BR" b="1" dirty="0" err="1"/>
              <a:t>JQuery</a:t>
            </a:r>
            <a:r>
              <a:rPr lang="pt-BR" b="1" dirty="0"/>
              <a:t> Tutorial. Disponível em&lt;https://www.devmedia.com.br/</a:t>
            </a:r>
            <a:r>
              <a:rPr lang="pt-BR" b="1" dirty="0" err="1"/>
              <a:t>jquery</a:t>
            </a:r>
            <a:r>
              <a:rPr lang="pt-BR" b="1" dirty="0"/>
              <a:t>-tutorial/27299&gt; Acesso em: 27 de Maio de 2018.</a:t>
            </a:r>
          </a:p>
          <a:p>
            <a:pPr marL="0" indent="0">
              <a:buNone/>
            </a:pPr>
            <a:endParaRPr lang="pt-BR" dirty="0"/>
          </a:p>
          <a:p>
            <a:pPr algn="just"/>
            <a:endParaRPr lang="pt-BR" b="1" dirty="0"/>
          </a:p>
          <a:p>
            <a:endParaRPr lang="pt-BR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1662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94579-9F38-4D0E-85EF-E09D7913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66" y="1756129"/>
            <a:ext cx="9551533" cy="210467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6"/>
                </a:solidFill>
              </a:rPr>
              <a:t>Muito obrigada!</a:t>
            </a:r>
          </a:p>
        </p:txBody>
      </p:sp>
    </p:spTree>
    <p:extLst>
      <p:ext uri="{BB962C8B-B14F-4D97-AF65-F5344CB8AC3E}">
        <p14:creationId xmlns:p14="http://schemas.microsoft.com/office/powerpoint/2010/main" val="79465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676B0-4001-4B66-943A-31B42113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17718"/>
            <a:ext cx="9603275" cy="1049235"/>
          </a:xfrm>
        </p:spPr>
        <p:txBody>
          <a:bodyPr/>
          <a:lstStyle/>
          <a:p>
            <a:r>
              <a:rPr lang="pt-BR" b="1" dirty="0">
                <a:solidFill>
                  <a:schemeClr val="accent6"/>
                </a:solidFill>
              </a:rPr>
              <a:t>Estrutura da Apresentação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68316-9983-4217-9A44-A0CA4536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54201"/>
            <a:ext cx="9603275" cy="361214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Introdução</a:t>
            </a:r>
          </a:p>
          <a:p>
            <a:r>
              <a:rPr lang="pt-BR" b="1" dirty="0"/>
              <a:t>Objetivo do projeto</a:t>
            </a:r>
          </a:p>
          <a:p>
            <a:r>
              <a:rPr lang="pt-BR" b="1" dirty="0"/>
              <a:t>Sistema</a:t>
            </a:r>
          </a:p>
          <a:p>
            <a:r>
              <a:rPr lang="pt-BR" b="1" dirty="0"/>
              <a:t>Sistema – O hardware</a:t>
            </a:r>
          </a:p>
          <a:p>
            <a:r>
              <a:rPr lang="pt-BR" b="1" dirty="0"/>
              <a:t>Sistema – Plataforma WEB</a:t>
            </a:r>
          </a:p>
          <a:p>
            <a:r>
              <a:rPr lang="pt-BR" b="1" dirty="0"/>
              <a:t>Conclusão  </a:t>
            </a:r>
          </a:p>
          <a:p>
            <a:r>
              <a:rPr lang="pt-BR" b="1" dirty="0"/>
              <a:t>Trabalhos futuros</a:t>
            </a:r>
          </a:p>
          <a:p>
            <a:r>
              <a:rPr lang="pt-BR" b="1" dirty="0"/>
              <a:t>Referências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823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F148B-A6FA-4D4F-80DB-900642BC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97676"/>
          </a:xfrm>
        </p:spPr>
        <p:txBody>
          <a:bodyPr/>
          <a:lstStyle/>
          <a:p>
            <a:r>
              <a:rPr lang="pt-BR" b="1" dirty="0">
                <a:solidFill>
                  <a:schemeClr val="accent6"/>
                </a:solidFill>
              </a:rPr>
              <a:t>Introdução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221CD3-7603-4723-BFEB-2883E11C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/>
              <a:t>Este projeto trata dos problemas que as pessoas têm de perder seus animais de estimação, principalmente, os cães e gatos. </a:t>
            </a:r>
          </a:p>
          <a:p>
            <a:pPr algn="just"/>
            <a:r>
              <a:rPr lang="pt-BR" sz="2400" b="1" dirty="0"/>
              <a:t>Partindo desse pressuposto esse trabalho procurou criar um método para diminuir esse problema.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6145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8361-DA0F-4C34-B817-0B9CCE7F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42" y="1122534"/>
            <a:ext cx="9603275" cy="1049235"/>
          </a:xfrm>
        </p:spPr>
        <p:txBody>
          <a:bodyPr/>
          <a:lstStyle/>
          <a:p>
            <a:r>
              <a:rPr lang="pt-BR" b="1" dirty="0">
                <a:solidFill>
                  <a:schemeClr val="accent6"/>
                </a:solidFill>
              </a:rPr>
              <a:t>Objetivo do 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16496-1303-43B1-8EF4-C5E1E6CB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/>
              <a:t>Com a intenção de tentar diminuir as perdas dos animais de estimação, esse trabalho teve como objetivo a criação de um protótipo de rastreador de animais capaz de informar a localização do animal em tempo real. </a:t>
            </a:r>
          </a:p>
        </p:txBody>
      </p:sp>
    </p:spTree>
    <p:extLst>
      <p:ext uri="{BB962C8B-B14F-4D97-AF65-F5344CB8AC3E}">
        <p14:creationId xmlns:p14="http://schemas.microsoft.com/office/powerpoint/2010/main" val="61991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F07F5-BD87-4C33-8B6E-6DEAB98C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58727"/>
            <a:ext cx="9603275" cy="697675"/>
          </a:xfrm>
        </p:spPr>
        <p:txBody>
          <a:bodyPr/>
          <a:lstStyle/>
          <a:p>
            <a:r>
              <a:rPr lang="pt-BR" b="1" dirty="0">
                <a:solidFill>
                  <a:schemeClr val="accent6"/>
                </a:solidFill>
              </a:rPr>
              <a:t>Sistema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C132A-07E3-4F49-BB77-B442799F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b="1" dirty="0"/>
              <a:t>Para a criação do rastreador foram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utilizadas duas plataformas, sendo elas, um hardware feito com Arduino e uma plataforma WEB. </a:t>
            </a:r>
          </a:p>
          <a:p>
            <a:endParaRPr lang="pt-BR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3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7A59C-1C3C-4900-AF8A-29C7ED37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17719"/>
            <a:ext cx="9603275" cy="785324"/>
          </a:xfrm>
        </p:spPr>
        <p:txBody>
          <a:bodyPr/>
          <a:lstStyle/>
          <a:p>
            <a:r>
              <a:rPr lang="pt-BR" b="1" dirty="0">
                <a:solidFill>
                  <a:schemeClr val="accent6"/>
                </a:solidFill>
              </a:rPr>
              <a:t>Sistema – O 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934B1-A89D-4CAF-9F8C-F8BC71E8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4254"/>
            <a:ext cx="9603275" cy="37920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O hardware foi desenvolvido para ser utilizado como a “coleira” do animal, ele será responsável por enviar a localização do animal para a plataforma WEB. Para sua criação foram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/>
              <a:t>utilizados três módulos Arduino, sendo eles:</a:t>
            </a:r>
          </a:p>
          <a:p>
            <a:pPr marL="0" indent="0" algn="just">
              <a:buNone/>
            </a:pPr>
            <a:endParaRPr lang="pt-BR" b="1" dirty="0"/>
          </a:p>
          <a:p>
            <a:pPr algn="just"/>
            <a:r>
              <a:rPr lang="pt-BR" b="1" dirty="0"/>
              <a:t>Módulo de Ethernet</a:t>
            </a:r>
          </a:p>
          <a:p>
            <a:pPr marL="0" indent="0" algn="just">
              <a:buNone/>
            </a:pPr>
            <a:endParaRPr lang="pt-BR" b="1" dirty="0"/>
          </a:p>
          <a:p>
            <a:pPr algn="just"/>
            <a:r>
              <a:rPr lang="pt-BR" b="1" dirty="0"/>
              <a:t>Módulo de GPS. 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Microcontrolador </a:t>
            </a:r>
          </a:p>
          <a:p>
            <a:pPr marL="0" indent="0" algn="just">
              <a:buNone/>
            </a:pPr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92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EE259-8531-4D59-AB0A-6422037E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10651"/>
            <a:ext cx="9603275" cy="1049235"/>
          </a:xfrm>
        </p:spPr>
        <p:txBody>
          <a:bodyPr/>
          <a:lstStyle/>
          <a:p>
            <a:r>
              <a:rPr lang="pt-BR" b="1" dirty="0">
                <a:solidFill>
                  <a:schemeClr val="accent6"/>
                </a:solidFill>
              </a:rPr>
              <a:t>Sistema – Plataforma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71E5A-9F57-4375-BF80-B50A1C19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38300"/>
            <a:ext cx="9603275" cy="3828045"/>
          </a:xfrm>
        </p:spPr>
        <p:txBody>
          <a:bodyPr>
            <a:normAutofit/>
          </a:bodyPr>
          <a:lstStyle/>
          <a:p>
            <a:r>
              <a:rPr lang="pt-BR" b="1" dirty="0"/>
              <a:t>Para apresentação da localização do animal fornecida pelo hardware foi criada a plataforma WEB a qual será o meio de interação com o dono do animal. Ela foi criada com as seguintes tecnologias:</a:t>
            </a:r>
          </a:p>
          <a:p>
            <a:r>
              <a:rPr lang="pt-BR" b="1" dirty="0"/>
              <a:t>HTML</a:t>
            </a:r>
          </a:p>
          <a:p>
            <a:r>
              <a:rPr lang="pt-BR" b="1" dirty="0"/>
              <a:t>PHP</a:t>
            </a:r>
          </a:p>
          <a:p>
            <a:r>
              <a:rPr lang="pt-BR" b="1" dirty="0" err="1"/>
              <a:t>Bootstrap</a:t>
            </a:r>
            <a:r>
              <a:rPr lang="pt-BR" b="1" dirty="0"/>
              <a:t> </a:t>
            </a:r>
          </a:p>
          <a:p>
            <a:r>
              <a:rPr lang="pt-BR" b="1" dirty="0" err="1"/>
              <a:t>JavaScript</a:t>
            </a:r>
            <a:endParaRPr lang="pt-BR" b="1" dirty="0"/>
          </a:p>
          <a:p>
            <a:r>
              <a:rPr lang="pt-BR" b="1" dirty="0" err="1"/>
              <a:t>Jquery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0842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03A88-C1A3-4179-B35F-C7C876BA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80324"/>
            <a:ext cx="9603275" cy="710376"/>
          </a:xfrm>
        </p:spPr>
        <p:txBody>
          <a:bodyPr/>
          <a:lstStyle/>
          <a:p>
            <a:r>
              <a:rPr lang="pt-BR" b="1" dirty="0">
                <a:solidFill>
                  <a:schemeClr val="accent6"/>
                </a:solidFill>
              </a:rPr>
              <a:t>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C3770A-20D1-4C2B-AB76-B9B6146C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90700"/>
            <a:ext cx="9603275" cy="3675645"/>
          </a:xfrm>
        </p:spPr>
        <p:txBody>
          <a:bodyPr/>
          <a:lstStyle/>
          <a:p>
            <a:pPr algn="just"/>
            <a:r>
              <a:rPr lang="pt-BR" b="1" dirty="0"/>
              <a:t>Com a finalização desse trabalho foi possível concluir que ainda não é possível liberar o rastreador para uso, por conta do seu tamanho mais do que esperado e por ele precisar de uma fonte de energia e internet por cabo. </a:t>
            </a:r>
          </a:p>
          <a:p>
            <a:pPr algn="just"/>
            <a:r>
              <a:rPr lang="pt-BR" b="1" dirty="0"/>
              <a:t>Ainda assim, é possível visualizar que é possível ter um dispositivo capaz de proporcionar o rastreio de animais, só será necessário aprimorá-la. </a:t>
            </a:r>
          </a:p>
        </p:txBody>
      </p:sp>
    </p:spTree>
    <p:extLst>
      <p:ext uri="{BB962C8B-B14F-4D97-AF65-F5344CB8AC3E}">
        <p14:creationId xmlns:p14="http://schemas.microsoft.com/office/powerpoint/2010/main" val="335559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ED4BA-F699-4C41-A134-58AC8535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33630"/>
            <a:ext cx="9603275" cy="786576"/>
          </a:xfrm>
        </p:spPr>
        <p:txBody>
          <a:bodyPr/>
          <a:lstStyle/>
          <a:p>
            <a:r>
              <a:rPr lang="pt-BR" b="1" dirty="0">
                <a:solidFill>
                  <a:schemeClr val="accent6"/>
                </a:solidFill>
              </a:rPr>
              <a:t>Trabalhos futuros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C3476-E2B1-47AC-AC2F-4D2C2BFB2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Como trabalhos futuros, pretende-se diminuir o aparelho a um tamanho que seja possível ser implementado em uma coleira.</a:t>
            </a:r>
          </a:p>
          <a:p>
            <a:pPr algn="just"/>
            <a:r>
              <a:rPr lang="pt-BR" b="1" dirty="0"/>
              <a:t>Sanar a necessidade que o aparelho tem de estar plugado a uma fonte de energia e de precisar de uma conexão de internet via cabo. </a:t>
            </a:r>
          </a:p>
        </p:txBody>
      </p:sp>
    </p:spTree>
    <p:extLst>
      <p:ext uri="{BB962C8B-B14F-4D97-AF65-F5344CB8AC3E}">
        <p14:creationId xmlns:p14="http://schemas.microsoft.com/office/powerpoint/2010/main" val="343767674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744</TotalTime>
  <Words>863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Galeria</vt:lpstr>
      <vt:lpstr>Protótipo de rastreador para animais</vt:lpstr>
      <vt:lpstr>Estrutura da Apresentação </vt:lpstr>
      <vt:lpstr>Introdução </vt:lpstr>
      <vt:lpstr>Objetivo do projeto</vt:lpstr>
      <vt:lpstr>Sistema </vt:lpstr>
      <vt:lpstr>Sistema – O Hardware</vt:lpstr>
      <vt:lpstr>Sistema – Plataforma WEB</vt:lpstr>
      <vt:lpstr>Conclusão</vt:lpstr>
      <vt:lpstr>Trabalhos futuros</vt:lpstr>
      <vt:lpstr>Referências </vt:lpstr>
      <vt:lpstr>Referências </vt:lpstr>
      <vt:lpstr>Referências </vt:lpstr>
      <vt:lpstr>Muito 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 de rastreador para animais</dc:title>
  <dc:creator>Andrezza Lima Aragão</dc:creator>
  <cp:lastModifiedBy>Andrezza Lima Aragão</cp:lastModifiedBy>
  <cp:revision>24</cp:revision>
  <dcterms:created xsi:type="dcterms:W3CDTF">2018-08-21T01:00:17Z</dcterms:created>
  <dcterms:modified xsi:type="dcterms:W3CDTF">2018-08-27T02:58:15Z</dcterms:modified>
</cp:coreProperties>
</file>