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5" r:id="rId1"/>
  </p:sldMasterIdLst>
  <p:notesMasterIdLst>
    <p:notesMasterId r:id="rId8"/>
  </p:notesMasterIdLst>
  <p:handoutMasterIdLst>
    <p:handoutMasterId r:id="rId9"/>
  </p:handoutMasterIdLst>
  <p:sldIdLst>
    <p:sldId id="257" r:id="rId2"/>
    <p:sldId id="268" r:id="rId3"/>
    <p:sldId id="296" r:id="rId4"/>
    <p:sldId id="295" r:id="rId5"/>
    <p:sldId id="294" r:id="rId6"/>
    <p:sldId id="29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F5A376-C71F-F249-8B69-84994ECA1A0F}">
          <p14:sldIdLst>
            <p14:sldId id="257"/>
            <p14:sldId id="268"/>
            <p14:sldId id="296"/>
            <p14:sldId id="295"/>
            <p14:sldId id="294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7"/>
    <p:restoredTop sz="92540"/>
  </p:normalViewPr>
  <p:slideViewPr>
    <p:cSldViewPr snapToGrid="0" snapToObjects="1">
      <p:cViewPr varScale="1">
        <p:scale>
          <a:sx n="166" d="100"/>
          <a:sy n="166" d="100"/>
        </p:scale>
        <p:origin x="192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738E-61D3-FF43-9AAF-3D2023FB1DC3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D41A4-BC0B-E24C-84D9-274E42DE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9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D8333-6779-F842-8F4E-BFED34008A7A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8661-5F5C-0446-B925-11377E8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3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7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08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73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2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6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44316" y="6495368"/>
            <a:ext cx="46168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2" y="2057397"/>
            <a:ext cx="457197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310" y="6450987"/>
            <a:ext cx="9441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33707" y="6400800"/>
            <a:ext cx="443493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www.rc.colorado.edu/" TargetMode="External"/><Relationship Id="rId6" Type="http://schemas.openxmlformats.org/officeDocument/2006/relationships/hyperlink" Target="http://goo.gl/forms/8VidcwOhRT" TargetMode="External"/><Relationship Id="rId7" Type="http://schemas.openxmlformats.org/officeDocument/2006/relationships/hyperlink" Target="https://github.com/ResearchComputing/Final_Tutorial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forms/8VidcwOhRT" TargetMode="External"/><Relationship Id="rId4" Type="http://schemas.openxmlformats.org/officeDocument/2006/relationships/hyperlink" Target="https://github.com/ResearchComputing/Final_Tutori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075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What is a Supercomputer?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67150"/>
            <a:ext cx="6461760" cy="24003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 smtClean="0"/>
              <a:t>Shelley </a:t>
            </a:r>
            <a:r>
              <a:rPr lang="en-US" dirty="0" smtClean="0"/>
              <a:t>Knuth</a:t>
            </a:r>
            <a:endParaRPr lang="en-US" dirty="0" smtClean="0"/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5"/>
              </a:rPr>
              <a:t>www.rc.colorado.edu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Questions?  #</a:t>
            </a:r>
            <a:r>
              <a:rPr lang="en-US" dirty="0" err="1" smtClean="0">
                <a:solidFill>
                  <a:schemeClr val="tx1"/>
                </a:solidFill>
              </a:rPr>
              <a:t>RC_BasicSC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 </a:t>
            </a:r>
            <a:r>
              <a:rPr lang="en-US" dirty="0">
                <a:solidFill>
                  <a:schemeClr val="tx1"/>
                </a:solidFill>
              </a:rPr>
              <a:t>to survey on this topic:</a:t>
            </a:r>
            <a:r>
              <a:rPr lang="en-US" dirty="0"/>
              <a:t> 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goo.gl/forms/8VidcwOhRT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Slides: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github.com/ResearchComputing/Final_Tutorials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Submit Batch Job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259457"/>
            <a:ext cx="9114493" cy="519152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#SBATCH –N 2				#No. nodes</a:t>
            </a:r>
          </a:p>
          <a:p>
            <a:pPr marL="11430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-per-node=12		#No. cores</a:t>
            </a:r>
          </a:p>
          <a:p>
            <a:pPr marL="11430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#SBATCH --time=1:00:00			#Max 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19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#SBATCH --job-name=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SLURMDemo</a:t>
            </a:r>
            <a:r>
              <a:rPr lang="en-US" sz="19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	#Job name</a:t>
            </a:r>
          </a:p>
          <a:p>
            <a:pPr marL="11430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#SBATCH --output=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SLURMDemo.out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		#Output file name</a:t>
            </a:r>
          </a:p>
          <a:p>
            <a:pPr marL="11430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###SBATCH -A &lt;account&gt;			#Allocation</a:t>
            </a:r>
          </a:p>
          <a:p>
            <a:pPr marL="11430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###SBATCH --mail-type=end</a:t>
            </a:r>
            <a:r>
              <a:rPr lang="en-US" sz="19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900" smtClean="0">
                <a:latin typeface="Courier" charset="0"/>
                <a:ea typeface="Courier" charset="0"/>
                <a:cs typeface="Courier" charset="0"/>
              </a:rPr>
              <a:t>	#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Send Email completion</a:t>
            </a:r>
          </a:p>
          <a:p>
            <a:pPr marL="11430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###SBATCH --mail-user=&lt;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your@email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&gt;	#Email address</a:t>
            </a:r>
          </a:p>
          <a:p>
            <a:pPr marL="114300" indent="0">
              <a:buNone/>
            </a:pPr>
            <a:endParaRPr lang="en-US" sz="19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ml intel</a:t>
            </a:r>
          </a:p>
          <a:p>
            <a:pPr marL="114300" indent="0">
              <a:buNone/>
            </a:pPr>
            <a:r>
              <a:rPr lang="en-US" sz="1900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l 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openmpi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/1.8.5</a:t>
            </a:r>
          </a:p>
          <a:p>
            <a:pPr marL="114300" indent="0">
              <a:buNone/>
            </a:pPr>
            <a:endParaRPr lang="en-US" sz="19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mpirun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 ./hello</a:t>
            </a:r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972E-6214-D442-86B6-7C97B11D0CFF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Submit Batch Job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to make sure the </a:t>
            </a:r>
            <a:r>
              <a:rPr lang="en-US" dirty="0" err="1" smtClean="0"/>
              <a:t>slurm</a:t>
            </a:r>
            <a:r>
              <a:rPr lang="en-US" dirty="0" smtClean="0"/>
              <a:t> module is loaded!</a:t>
            </a:r>
          </a:p>
          <a:p>
            <a:r>
              <a:rPr lang="en-US" dirty="0" smtClean="0"/>
              <a:t>Submit the job, and specify the queue:</a:t>
            </a:r>
          </a:p>
          <a:p>
            <a:pPr marL="411480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janus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-debug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slurmSub.sh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2"/>
            <a:r>
              <a:rPr lang="en-US" dirty="0" smtClean="0"/>
              <a:t>Demonstrates that you can add </a:t>
            </a:r>
            <a:r>
              <a:rPr lang="en-US" dirty="0" err="1" smtClean="0"/>
              <a:t>slurm</a:t>
            </a:r>
            <a:r>
              <a:rPr lang="en-US" dirty="0"/>
              <a:t> </a:t>
            </a:r>
            <a:r>
              <a:rPr lang="en-US" dirty="0" smtClean="0"/>
              <a:t>functions at the command line or in the bash script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 job status in the </a:t>
            </a:r>
            <a:r>
              <a:rPr lang="en-US" dirty="0" err="1" smtClean="0"/>
              <a:t>janus</a:t>
            </a:r>
            <a:r>
              <a:rPr lang="en-US" dirty="0" smtClean="0"/>
              <a:t>-debug queue:</a:t>
            </a:r>
          </a:p>
          <a:p>
            <a:pPr marL="411480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squeue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–q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janus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-debug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 output:</a:t>
            </a:r>
          </a:p>
          <a:p>
            <a:pPr marL="41148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cat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SLURMDemo.out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972E-6214-D442-86B6-7C97B11D0CFF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the Unix “hostname” command</a:t>
            </a:r>
          </a:p>
          <a:p>
            <a:pPr lvl="1"/>
            <a:r>
              <a:rPr lang="en-US" dirty="0" smtClean="0"/>
              <a:t>Hint – the command “</a:t>
            </a:r>
            <a:r>
              <a:rPr lang="en-US" dirty="0" err="1" smtClean="0"/>
              <a:t>srun</a:t>
            </a:r>
            <a:r>
              <a:rPr lang="en-US" dirty="0" smtClean="0"/>
              <a:t>” will run commands in </a:t>
            </a:r>
            <a:r>
              <a:rPr lang="en-US" dirty="0" err="1" smtClean="0"/>
              <a:t>slurm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be submitted from a bash script named </a:t>
            </a:r>
            <a:r>
              <a:rPr lang="en-US" dirty="0" err="1" smtClean="0"/>
              <a:t>practice.sh</a:t>
            </a:r>
            <a:endParaRPr lang="en-US" dirty="0" smtClean="0"/>
          </a:p>
          <a:p>
            <a:pPr lvl="1"/>
            <a:r>
              <a:rPr lang="en-US" dirty="0" smtClean="0"/>
              <a:t>Don’t forget to make it executable!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for 5 minutes in the default queue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be run on 1 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output should be put in a file called </a:t>
            </a:r>
            <a:r>
              <a:rPr lang="en-US" dirty="0" err="1" smtClean="0"/>
              <a:t>hostname.txt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BB45-A77E-5F4E-B5ED-F6FC590DA428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- Solution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14493" cy="4688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Bash Script </a:t>
            </a:r>
            <a:r>
              <a:rPr lang="en-US" dirty="0" err="1" smtClean="0"/>
              <a:t>practice.sh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 smtClean="0"/>
          </a:p>
          <a:p>
            <a:pPr marL="411480" lvl="1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411480" lvl="1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#SBATCH -N 1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		# No. of nodes</a:t>
            </a:r>
          </a:p>
          <a:p>
            <a:pPr marL="411480" lvl="1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#SBATCH --time=0:05:00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#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#SBATCH --output=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hostname.txt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# Output file name</a:t>
            </a:r>
          </a:p>
          <a:p>
            <a:pPr marL="411480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hostname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Submit 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practice.sh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972E-6214-D442-86B6-7C97B11D0CFF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goo.gl/forms/8VidcwOhRT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github.com/ResearchComputing/Final_Tutorials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349A-9684-4D4B-9B48-BAC3E768F8DE}" type="datetime1">
              <a:rPr lang="en-US" smtClean="0"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20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rc_computing2.thmx</Template>
  <TotalTime>3966</TotalTime>
  <Words>238</Words>
  <Application>Microsoft Macintosh PowerPoint</Application>
  <PresentationFormat>On-screen Show (4:3)</PresentationFormat>
  <Paragraphs>85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Courier</vt:lpstr>
      <vt:lpstr>Helvetica Neue</vt:lpstr>
      <vt:lpstr>Arial</vt:lpstr>
      <vt:lpstr>rc-template</vt:lpstr>
      <vt:lpstr>What is a Supercomputer?</vt:lpstr>
      <vt:lpstr>Submit Batch Job example</vt:lpstr>
      <vt:lpstr>Submit Batch Job example</vt:lpstr>
      <vt:lpstr>Your Turn</vt:lpstr>
      <vt:lpstr>Your Turn - Solution</vt:lpstr>
      <vt:lpstr>Questions?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 Supercomputer  - A Boot Camp</dc:title>
  <dc:creator>Shelley Knuth</dc:creator>
  <cp:lastModifiedBy>Shelley Knuth</cp:lastModifiedBy>
  <cp:revision>61</cp:revision>
  <cp:lastPrinted>2015-08-26T22:48:19Z</cp:lastPrinted>
  <dcterms:created xsi:type="dcterms:W3CDTF">2015-05-04T15:15:29Z</dcterms:created>
  <dcterms:modified xsi:type="dcterms:W3CDTF">2016-07-11T23:02:17Z</dcterms:modified>
</cp:coreProperties>
</file>